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A8CE6-05A5-BC47-BE84-D7AB97E767C0}" v="5" dt="2023-12-16T17:55:44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>
      <p:cViewPr varScale="1">
        <p:scale>
          <a:sx n="90" d="100"/>
          <a:sy n="90" d="100"/>
        </p:scale>
        <p:origin x="232" y="4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32F5-3197-4C81-8B4D-B2EC69F666FD}" type="datetimeFigureOut">
              <a:rPr lang="de-DE" smtClean="0"/>
              <a:pPr/>
              <a:t>16.12.23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A534-83D4-492D-9C9C-2D87673B21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876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Buch: </a:t>
            </a:r>
            <a:r>
              <a:rPr lang="de-DE" sz="3600" dirty="0" err="1">
                <a:solidFill>
                  <a:schemeClr val="bg1"/>
                </a:solidFill>
              </a:rPr>
              <a:t>ZLsH</a:t>
            </a:r>
            <a:r>
              <a:rPr lang="de-DE" sz="3600" dirty="0">
                <a:solidFill>
                  <a:schemeClr val="bg1"/>
                </a:solidFill>
              </a:rPr>
              <a:t> 101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Ihr Kinderlein kommet, </a:t>
            </a:r>
          </a:p>
        </p:txBody>
      </p:sp>
      <p:sp>
        <p:nvSpPr>
          <p:cNvPr id="2" name="Untertitel 2">
            <a:extLst>
              <a:ext uri="{FF2B5EF4-FFF2-40B4-BE49-F238E27FC236}">
                <a16:creationId xmlns:a16="http://schemas.microsoft.com/office/drawing/2014/main" id="{BE448730-66A1-9FFE-C377-7CA64E279083}"/>
              </a:ext>
            </a:extLst>
          </p:cNvPr>
          <p:cNvSpPr txBox="1">
            <a:spLocks/>
          </p:cNvSpPr>
          <p:nvPr/>
        </p:nvSpPr>
        <p:spPr>
          <a:xfrm>
            <a:off x="0" y="1484784"/>
            <a:ext cx="9144000" cy="5536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>
                <a:solidFill>
                  <a:schemeClr val="bg1"/>
                </a:solidFill>
              </a:rPr>
              <a:t>Von Christoph v. Schmid und Johan Abraham Peter Schultz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6857999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So nimm unsre Herzen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zum Opfer denn hin,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wir geben sie gerne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mit fröhlichem Sinn!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6857999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Ach, mache sie heilig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und selig wie deins,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und mache sie auf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ewig mit deinem in eins!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D7E51DDF-11A0-7BF4-01A9-58C6574B7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21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420888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Ihr Kinderlein kommet,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o kommet doch all!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Zur Krippe her kommet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in Bethlehems Stall, </a:t>
            </a:r>
          </a:p>
        </p:txBody>
      </p:sp>
    </p:spTree>
    <p:extLst>
      <p:ext uri="{BB962C8B-B14F-4D97-AF65-F5344CB8AC3E}">
        <p14:creationId xmlns:p14="http://schemas.microsoft.com/office/powerpoint/2010/main" val="308759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und seht, was in dieser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hochheiligen Nacht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Vater im Himmel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für Freude uns Macht</a:t>
            </a:r>
          </a:p>
        </p:txBody>
      </p:sp>
    </p:spTree>
    <p:extLst>
      <p:ext uri="{BB962C8B-B14F-4D97-AF65-F5344CB8AC3E}">
        <p14:creationId xmlns:p14="http://schemas.microsoft.com/office/powerpoint/2010/main" val="274299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O seht in der Krippe,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im finsteren Stall,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seht hier bei des Lichtleins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hell glänzendem Strahl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in reinlichen Windeln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das himmlische Kind,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viel schöner und holder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als Engel es sind!</a:t>
            </a:r>
          </a:p>
        </p:txBody>
      </p:sp>
    </p:spTree>
    <p:extLst>
      <p:ext uri="{BB962C8B-B14F-4D97-AF65-F5344CB8AC3E}">
        <p14:creationId xmlns:p14="http://schemas.microsoft.com/office/powerpoint/2010/main" val="383238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Da liegt es, das Kindlein,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auf Heu und auf Stroh;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Maria und Joseph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betrachten es froh.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Die redlichen Hirten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knien betend davor,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hoch oben schwebt jubelnd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Engelein Chor.</a:t>
            </a:r>
          </a:p>
        </p:txBody>
      </p:sp>
    </p:spTree>
    <p:extLst>
      <p:ext uri="{BB962C8B-B14F-4D97-AF65-F5344CB8AC3E}">
        <p14:creationId xmlns:p14="http://schemas.microsoft.com/office/powerpoint/2010/main" val="173730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Was geben wir Kinder,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was schenken wir dir,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du bestes und liebstes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Kinder, dafür?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Nichts willst du von Schätzen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und Reichtum der Welt;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ein Herz nur voll Demut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allein dir gefällt.</a:t>
            </a:r>
          </a:p>
        </p:txBody>
      </p:sp>
    </p:spTree>
    <p:extLst>
      <p:ext uri="{BB962C8B-B14F-4D97-AF65-F5344CB8AC3E}">
        <p14:creationId xmlns:p14="http://schemas.microsoft.com/office/powerpoint/2010/main" val="39366585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Macintosh PowerPoint</Application>
  <PresentationFormat>Breitbild</PresentationFormat>
  <Paragraphs>12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Larissa-Design</vt:lpstr>
      <vt:lpstr>Buch: ZLsH 101 Ihr Kinderlein kommet, </vt:lpstr>
      <vt:lpstr>Ihr Kinderlein kommet,  o kommet doch all!  Zur Krippe her kommet  in Bethlehems Stall, </vt:lpstr>
      <vt:lpstr>und seht, was in dieser  hochheiligen Nacht  der Vater im Himmel  für Freude uns Macht</vt:lpstr>
      <vt:lpstr>O seht in der Krippe,  im finsteren Stall,  seht hier bei des Lichtleins  hell glänzendem Strahl</vt:lpstr>
      <vt:lpstr>in reinlichen Windeln  das himmlische Kind,  viel schöner und holder  als Engel es sind!</vt:lpstr>
      <vt:lpstr>Da liegt es, das Kindlein,  auf Heu und auf Stroh;  Maria und Joseph  betrachten es froh. </vt:lpstr>
      <vt:lpstr>Die redlichen Hirten  knien betend davor,  hoch oben schwebt jubelnd  der Engelein Chor.</vt:lpstr>
      <vt:lpstr>Was geben wir Kinder,  was schenken wir dir,  du bestes und liebstes  der Kinder, dafür? </vt:lpstr>
      <vt:lpstr>Nichts willst du von Schätzen  und Reichtum der Welt;  ein Herz nur voll Demut  allein dir gefällt.</vt:lpstr>
      <vt:lpstr>So nimm unsre Herzen  zum Opfer denn hin,  wir geben sie gerne  mit fröhlichem Sinn! </vt:lpstr>
      <vt:lpstr>Ach, mache sie heilig  und selig wie deins,  und mache sie auf  ewig mit deinem in eins!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Ihr Kinderlein, Kommet, o kommet doch all! Zur Krippe her kommet in Bethlehems Stall, und seht, was in dieser hochheiligen Nacht der Vater im Himmel für Freude uns Macht</dc:title>
  <dc:creator>Kemling</dc:creator>
  <cp:lastModifiedBy>Eduard Kemling</cp:lastModifiedBy>
  <cp:revision>4</cp:revision>
  <dcterms:created xsi:type="dcterms:W3CDTF">2012-12-07T21:46:44Z</dcterms:created>
  <dcterms:modified xsi:type="dcterms:W3CDTF">2023-12-16T17:56:11Z</dcterms:modified>
</cp:coreProperties>
</file>