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3" r:id="rId8"/>
    <p:sldId id="270" r:id="rId9"/>
    <p:sldId id="271" r:id="rId10"/>
    <p:sldId id="262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64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786A72-3C49-411C-B0CF-85572C13325E}" v="2" dt="2024-03-10T08:35:11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>
      <p:cViewPr varScale="1">
        <p:scale>
          <a:sx n="54" d="100"/>
          <a:sy n="5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4DAB93-BCC4-4176-CA99-292F61364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6E21B8D-F85D-9CAE-2C2B-070927961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78FBE4-6E73-48C3-D61C-764DDE3D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6A0C80-0C63-E126-D98F-B541887F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844689-1D8E-CEC8-B0CC-A289601D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5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923A9-7530-C82E-00A8-E351AB2F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38AA806-9428-9AF2-395A-20C5B8C1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5B4CA4-B2EC-940A-64CD-D7048EA4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05B041-A3F5-88DA-B162-DB633507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DCF779-1EB2-15C6-FCA0-2DBA0D8D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11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CDFCA7-C5D2-F2F3-E255-C63690582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9F3847-23BD-2FD7-F92C-DC1DF2857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0D363D-C8FA-0CE8-D86D-C8A19B4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9EBD8F-7AD0-F676-6B59-A7B49EEAD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431337-88B8-5143-3258-768C0B41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8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979253-2549-E3F6-955B-6DC0B2D4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51E9BC-6993-A136-5762-84BB7B158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9A8E95-240F-FBE4-86E3-8CBF9995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77B792-0DD8-2B2E-6A88-CFACE7ED7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E4C66E-005F-06F0-17F5-BEE7F2DF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53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111918-E1F4-83B9-897D-469A94D4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64B73F-E446-85FD-C530-EDA1E7FC2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E2963-DFFC-8992-E092-DC43A819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2DFED4-8396-C0AC-CF2C-177C043AE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C7CFE-35E2-2E2C-E51B-99969CB95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14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4837D-A711-52D9-2BD8-9BC8BCF0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740563-EAEC-8538-458D-8DA13DC5B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193713-A8A8-E03E-1813-0B9AB7262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7D9FDE-1B95-7A45-1CC0-5D43557B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186FE3-DF4B-766F-FEE2-B323F1BA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7E9F99-976B-23E3-30C8-74FC5325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84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A9F94-CA61-CE40-4A4E-3C3360EB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66AC40-F5CE-EEA5-41CE-A749089EC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FEEBAD-442C-640C-57B4-78F3A120D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624B78-714D-529B-1E12-DE96AA7AD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05A1C62-06D5-1335-1B28-74856A1BA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8B43FD2-ACC6-8377-5795-9BC0B8F0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2909BC4-FBFB-A760-0914-75897E7E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F6065C0-F66B-EAF6-F2BA-88E86648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34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80307-99F6-B9D1-5D57-250ED461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325BFAD-8B7D-2CFE-BCCC-AC1C8520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245C4D-CBC6-E5F8-4131-B68A1ADC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773A03-5F6C-28BC-F122-25EA8AF9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94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58FF027-1F21-B450-D2F3-D053CD06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ACEC93-A5F8-10DE-5E4E-CA818F47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7C57FEF-81F9-5669-B1A2-7D621FB6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14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F965A-C3AA-1E60-FACB-93D84D6C1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B41384-F9EA-E39E-A0EA-F913C838F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BCB779-28BA-4142-8686-E19FAD52E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E0187F-E880-B10E-DE76-FE990F90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F82EDE-FD8D-FD51-5DE5-7BF125A1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BEE4CE-8B7A-2A12-E262-3D5AF543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00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71C38-1516-6FF6-1F9D-E8AB6F1C6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98C8A13-64FD-6650-30EE-757D2E871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D58984-BD0C-7DA4-990F-821C6F1D3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321DD1-0154-79C8-8B38-F26E591D1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18377F-B48D-8491-9531-DC2DF1987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C0CF91-3A9B-6EE5-0B26-987FC27A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84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3630B2A-9334-5218-2DE9-E58EC9DF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070E22-2FAE-A21F-A8A6-0F2B97BC1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F874FC-C1A8-EC90-9B9C-1ED30E933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061E-8B7E-FE4F-A57B-0E1F42BBD552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621112-3B59-E250-B8C1-91506DCD0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43835A-6D22-B076-F790-A3B90C600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CFF25-5809-9646-83AE-1484BFAFBB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80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E2DACFDA-F579-989D-C844-CB2B2D788C4C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 meine Hoffnung lebt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7129DE0-DF3C-6425-1250-28F963CFFD85}"/>
              </a:ext>
            </a:extLst>
          </p:cNvPr>
          <p:cNvSpPr txBox="1"/>
          <p:nvPr/>
        </p:nvSpPr>
        <p:spPr>
          <a:xfrm>
            <a:off x="-4174" y="646331"/>
            <a:ext cx="61001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CCLI-Liednummer 7116987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Arne Kopfermann | Brian Johnson | Kris </a:t>
            </a:r>
            <a:r>
              <a:rPr lang="de-DE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Madarasz</a:t>
            </a:r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| Matthias Nitsch | Phil </a:t>
            </a:r>
            <a:r>
              <a:rPr lang="de-DE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Wickham</a:t>
            </a:r>
            <a:endParaRPr lang="de-DE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76472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A93948C-5D19-FFDD-2DA4-4EC09B4ECFF7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Dann kam der Morgen so wie verheißen: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dein toter Körper ist neu erwacht.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92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A93948C-5D19-FFDD-2DA4-4EC09B4ECFF7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Mit lauter Stimme hast du verkündet: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kein Grab hat nun Anspruch mehr auf mich.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1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A93948C-5D19-FFDD-2DA4-4EC09B4ECFF7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Dann kam der Morgen so wie verheißen: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dein toter Körper ist neu erwacht.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8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A93948C-5D19-FFDD-2DA4-4EC09B4ECFF7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Mit lauter Stimme hast du verkündet: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kein Grab hat nun Anspruch mehr auf mich.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Jesus, dein Sieg bleibt ewiglich.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1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03E9062-CAFC-3244-2D42-318B73323654}"/>
              </a:ext>
            </a:extLst>
          </p:cNvPr>
          <p:cNvSpPr txBox="1"/>
          <p:nvPr/>
        </p:nvSpPr>
        <p:spPr>
          <a:xfrm>
            <a:off x="-4762" y="0"/>
            <a:ext cx="121967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Halleluja, preist den, der mir Freiheit gab.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Halleluja, er besiegte Tod und Grab.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50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03E9062-CAFC-3244-2D42-318B73323654}"/>
              </a:ext>
            </a:extLst>
          </p:cNvPr>
          <p:cNvSpPr txBox="1"/>
          <p:nvPr/>
        </p:nvSpPr>
        <p:spPr>
          <a:xfrm>
            <a:off x="-4762" y="0"/>
            <a:ext cx="121967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Alle Ketten sind gesprengt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von dem Gott, der Rettung bringt.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Jesus, meine Hoffnung, lebt.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04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21A793-3AA8-686E-7584-53F44947BF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F475715-7D5D-D3EA-10BD-B9FB4410FE25}"/>
              </a:ext>
            </a:extLst>
          </p:cNvPr>
          <p:cNvSpPr txBox="1"/>
          <p:nvPr/>
        </p:nvSpPr>
        <p:spPr>
          <a:xfrm>
            <a:off x="-4762" y="0"/>
            <a:ext cx="121967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Halleluja, preist den, der mir Freiheit gab.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Halleluja, er besiegte Tod und Grab.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96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377C2-43C8-18F5-3E5F-E8564DE4B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CFD6491-CF49-AF6A-D8AA-ADBABABAE72B}"/>
              </a:ext>
            </a:extLst>
          </p:cNvPr>
          <p:cNvSpPr txBox="1"/>
          <p:nvPr/>
        </p:nvSpPr>
        <p:spPr>
          <a:xfrm>
            <a:off x="-4762" y="0"/>
            <a:ext cx="121967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Alle Ketten sind gesprengt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von dem Gott, der Rettung bringt.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Jesus, meine Hoffnung, lebt.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91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0288B2F-14A8-224E-9300-FAFE50396E33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Jesus, meine Hoffnung, lebt.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Jesus, meine Hoffnung, lebt.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0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E24D3B1-BF42-70D6-A9F3-497C5ADC5102}"/>
              </a:ext>
            </a:extLst>
          </p:cNvPr>
          <p:cNvSpPr txBox="1"/>
          <p:nvPr/>
        </p:nvSpPr>
        <p:spPr>
          <a:xfrm>
            <a:off x="-4762" y="0"/>
            <a:ext cx="121967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Zu tief der Abgrund, der uns einst trennte,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zu hoch der Gipfel, der vor mir lag.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Voller Verzweiflung sah ich zum Himmel,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sprach deinen Namen in die Nacht.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4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E24D3B1-BF42-70D6-A9F3-497C5ADC5102}"/>
              </a:ext>
            </a:extLst>
          </p:cNvPr>
          <p:cNvSpPr txBox="1"/>
          <p:nvPr/>
        </p:nvSpPr>
        <p:spPr>
          <a:xfrm>
            <a:off x="-4762" y="0"/>
            <a:ext cx="121967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in das Dunkel kam deine Güte,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zerriss die Schatten tief in mir.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Die Nacht bezwungen, der Sieg errungen: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Jesus, meine Hoffnung, lebt.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9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0A5345C-19DF-089B-73E4-52D38A49A605}"/>
              </a:ext>
            </a:extLst>
          </p:cNvPr>
          <p:cNvSpPr txBox="1"/>
          <p:nvPr/>
        </p:nvSpPr>
        <p:spPr>
          <a:xfrm>
            <a:off x="-4762" y="0"/>
            <a:ext cx="121967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So unvorstellbar ist deine Gnade,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so unbegreiflich ist deine Gunst.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Der Herr der Zeiten verließ den Himmel,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nahm auf sich meine Scham und Schuld.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0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0A5345C-19DF-089B-73E4-52D38A49A605}"/>
              </a:ext>
            </a:extLst>
          </p:cNvPr>
          <p:cNvSpPr txBox="1"/>
          <p:nvPr/>
        </p:nvSpPr>
        <p:spPr>
          <a:xfrm>
            <a:off x="-4762" y="0"/>
            <a:ext cx="121967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Das Kreuz bezeugt es: mir ist vergeben.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Der König selbst nennt mich sein Kind.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Er ist mein Retter und ich gehör ihm.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Jesus, meine Hoffnung, lebt.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4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03E9062-CAFC-3244-2D42-318B73323654}"/>
              </a:ext>
            </a:extLst>
          </p:cNvPr>
          <p:cNvSpPr txBox="1"/>
          <p:nvPr/>
        </p:nvSpPr>
        <p:spPr>
          <a:xfrm>
            <a:off x="-4762" y="0"/>
            <a:ext cx="121967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Halleluja, preist den, der mir Freiheit gab.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Halleluja, er besiegte Tod und Grab.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10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03E9062-CAFC-3244-2D42-318B73323654}"/>
              </a:ext>
            </a:extLst>
          </p:cNvPr>
          <p:cNvSpPr txBox="1"/>
          <p:nvPr/>
        </p:nvSpPr>
        <p:spPr>
          <a:xfrm>
            <a:off x="-4762" y="0"/>
            <a:ext cx="121967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Alle Ketten sind gesprengt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von dem Gott, der Rettung bringt.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Jesus, meine Hoffnung, lebt.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6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BBDA8F-05D3-36A0-CC21-D10115851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ECE2D24-D3B1-5996-2DD7-390DF16495EE}"/>
              </a:ext>
            </a:extLst>
          </p:cNvPr>
          <p:cNvSpPr txBox="1"/>
          <p:nvPr/>
        </p:nvSpPr>
        <p:spPr>
          <a:xfrm>
            <a:off x="-4762" y="0"/>
            <a:ext cx="121967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Halleluja, preist den, der mir Freiheit gab.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Halleluja, er besiegte Tod und Grab.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1407F-FEBB-6AF7-E968-EE59BDC0B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055CEB2-C146-3CCA-68C5-52FB228ECE93}"/>
              </a:ext>
            </a:extLst>
          </p:cNvPr>
          <p:cNvSpPr txBox="1"/>
          <p:nvPr/>
        </p:nvSpPr>
        <p:spPr>
          <a:xfrm>
            <a:off x="-4762" y="0"/>
            <a:ext cx="121967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Alle Ketten sind gesprengt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von dem Gott, der Rettung bringt.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Jesus, meine Hoffnung, lebt.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2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Breitbild</PresentationFormat>
  <Paragraphs>21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2</cp:revision>
  <dcterms:created xsi:type="dcterms:W3CDTF">2023-05-12T17:31:25Z</dcterms:created>
  <dcterms:modified xsi:type="dcterms:W3CDTF">2024-03-10T08:35:21Z</dcterms:modified>
</cp:coreProperties>
</file>