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0" r:id="rId11"/>
    <p:sldId id="262" r:id="rId12"/>
    <p:sldId id="269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8C33B-E9D7-4FF2-921E-F9667395B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D47A1A-C577-4171-9219-07F272FA7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0CDB9-3B8C-4AE7-A3C2-B5E750D5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641738-00E0-4309-B429-928AD05C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0541BD-7157-4B87-8219-C426D29D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6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0D815-D708-4EA2-8C8B-01F67818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7D54E2-6D8F-4B62-81B3-7A317F0CC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17720B-4BCF-4439-8003-27C658E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EB7A1-BAF4-40D0-BDA6-4D1A7470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AFE94E-98FE-4219-8FE3-37528557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70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B75BB4-59C2-4899-87F8-50B92F251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E23683-89CB-4BE8-91BD-B2CDDC4D8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796774-7A13-408B-85B8-AB32CF4C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85E375-F521-4E51-B8AE-A29A568A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4319FD-A1E6-4F49-8089-2E392546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26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BB15B-0226-4734-AC4E-BBF70EA5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8CC2A-6AD9-4097-9F88-EBE8CCD45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FCA82-5949-45F9-80E7-C452B2D4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E827C-C3BF-4E01-99E2-21FDDA67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7B78F6-9540-402A-8531-994CA257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28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23941-6A7C-4FA0-8B3B-3914AA2C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511074-B2D6-445D-A456-A225D82C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211024-FBCE-4D9A-8342-189A0ABD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864F05-A6B9-4C31-B01C-588F1942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CD3BA9-AD00-4126-A750-596ED22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A3EA5-1238-455F-8468-1E2EA336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E4866A-87C9-4AC2-8427-1234065BB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05E1B6-933F-4736-9A37-E0C7DFDCC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81A664-3ECE-40B5-9816-09B352FE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ABD7C0-6377-4F4B-85F2-E2C50FD5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454B92-2F81-455B-AA31-439F38EC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13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76A3E-C630-4D40-B56B-5D897951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488941-D47D-43E4-833E-E32A6A12C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A2ED62-DE5B-4432-B4E4-E024EC1C0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2E5B07-5ACD-48A1-BB5A-B4607D74C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1B4DCE-F597-4A89-9C2E-6F1F69E44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5500D0-9E98-4C63-A984-300ACD8B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1FADBC-4F53-44D3-9F41-3BA231D6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11C8C4-02BB-4CA9-9A1E-85DEBBF3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72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4210E-1DC0-4497-81EC-D1D5E289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1B6E14-9270-4F92-9803-8184ABD6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A9424B-EF0F-441B-BB6D-56EB487A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4641EB-3B18-4441-BF4C-3F302F3A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16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72F2018-48B0-47AC-B8EB-9BB137D8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E0CBA4-D14F-4A09-B784-1F977674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EE2281-6586-443C-A1FA-888D8A90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27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20ED9-9533-4271-BA5A-59F70DBE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9EA757-0B2F-4B22-A084-B34ED079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A5380E-F52E-4875-853C-78EF5FAC1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00EB13-489F-4C38-89D7-3BA8CB2A2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DA0E30-EB73-4881-A678-60CC88BA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CB295-3764-40A7-B4E2-ACE17DDD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7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92405-3CC5-49D4-A6F2-C9DEE2BD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70369F-57D8-4A68-BBF3-CF07E6B02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570186-C872-4A25-AD83-EDF15B8F8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862935-7C64-4B14-AA3B-8DC58138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0ADAFB-66C5-42FE-A95C-00D1F90A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32D377-C76A-4AC7-9327-AFD6804C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55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AE6593-DE88-4B16-9F8E-F3C4FEE4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80CFB1-468F-4AB5-AFFD-C92B4A7B4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686C3D-F3F9-40A0-B725-A3E77416D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F072-6037-4099-B58E-5AB6CB08953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54A272-D3C5-4FFA-A29E-10DC7CD4B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21D30F-6681-47DE-BC30-CCCA88BA4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0B35-A12F-4C4E-A45C-0A5FF8A71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24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C533F76-6C8A-4FDA-BC36-B563E67B48D2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Höher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609B2B-C7C5-4709-BFA9-98576D3B36ED}"/>
              </a:ext>
            </a:extLst>
          </p:cNvPr>
          <p:cNvSpPr txBox="1"/>
          <p:nvPr/>
        </p:nvSpPr>
        <p:spPr>
          <a:xfrm>
            <a:off x="0" y="646331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7051762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Dominik Laim | Jennifer Pepper | Sarah Keim | Steffen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Bodemer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| Zippora Schneider-Ulrich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92559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232D506-EC0A-4F36-9BCE-D170B2329827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Jesus du stehst hoch über allem.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will dich ehren mit allem in mir.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5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B183CD5-05B0-4EDB-8625-9DADC6B14EAB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werd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 deine Wege niemals ganz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verstehn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ich kann dich nicht greifen,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doch mein Herz kann dich sehn.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1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0D43573-8A92-41E1-980A-7B22DE11460C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Gott, du bist größer, höher, weiter als der Himmel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deine Liebe ist tiefer als das Meer.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was du sagst, bleibt.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2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D2DA5E7-B8EF-449B-B1ED-D0BEF7F19718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bleibt für alle Zeit.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Darum halt ich fest an dir,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dem Schöpfer der Welt.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3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FC68F82-8E80-456B-8120-52DAC81A6BBA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sagst wo die Sonne aufgeht,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bestimmst den Lauf der Zeit,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Zeigst der Dunkelheit die Grenzen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du spannst den Himmel weit.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0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0B1F6D9-B4A1-4B55-A1C4-9282861EA1F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liebst den, der’s nicht verdient hat,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Hilfst dem Schwachen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aufzustehn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Wählst den Tod für meine Rettung,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Gibst mir Kraft, nach vorn zu sehn.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5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8A9FE04-C9EE-41E5-8B77-2D449695BDFE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gibt keinen, der dir gleicht.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mein Gott bist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größer, höher, weiter als der Himmel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deine Liebe ist tiefer als das Meer.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0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CE13D89-8D69-4EE3-A80A-B8A6777BC23F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was du sagst, bleibt.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bleibt für alle Zeit.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Darum halt ich fest an dir,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dem Schöpfer der Welt.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2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FC68F82-8E80-456B-8120-52DAC81A6BBA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sagst wo die Sonne aufgeht,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bestimmst den Lauf der Zeit,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Zeigst der Dunkelheit die Grenzen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du spannst den Himmel weit.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0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0B1F6D9-B4A1-4B55-A1C4-9282861EA1F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liebst den, der’s nicht verdient hat,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Hilfst dem Schwachen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akagi_probook"/>
              </a:rPr>
              <a:t>aufzustehn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Wählst den Tod für meine Rettung,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Gibst mir Kraft, nach vorn zu sehn.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7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8A9FE04-C9EE-41E5-8B77-2D449695BDFE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gibt keinen, der dir gleicht.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mein Gott bist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größer, höher, weiter als der Himmel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deine Liebe ist tiefer als das Meer.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0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CE13D89-8D69-4EE3-A80A-B8A6777BC23F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was du sagst, bleibt.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Es bleibt für alle Zeit.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Darum halt ich fest an dir,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dem Schöpfer der Welt.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3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Breitbild</PresentationFormat>
  <Paragraphs>18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2021-12-04T16:11:35Z</dcterms:created>
  <dcterms:modified xsi:type="dcterms:W3CDTF">2021-12-04T16:21:25Z</dcterms:modified>
</cp:coreProperties>
</file>