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0"/>
  </p:normalViewPr>
  <p:slideViewPr>
    <p:cSldViewPr snapToGrid="0">
      <p:cViewPr varScale="1">
        <p:scale>
          <a:sx n="90" d="100"/>
          <a:sy n="90" d="100"/>
        </p:scale>
        <p:origin x="232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1DCD59-B7C1-7BFF-ACD4-8A1EE5605F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51A5572-F319-A50E-4AF4-4AD86D7958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9BFD91D-8A1A-C753-5BC4-C1AD83340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1BAAB-5520-4E46-A1AC-802E54388328}" type="datetimeFigureOut">
              <a:rPr lang="de-DE" smtClean="0"/>
              <a:t>05.11.22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BBE2B4E-0773-7553-2A18-AD4F4E19A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242DC3F-7AE1-788C-D15B-D87DC25AE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95D3-EE5B-2249-9DB5-6F7C00AF65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9033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06FA0E-60EE-55A6-AA31-FA63D270E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75F1D56-13BC-4505-24E9-7216D3095A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CB2239B-3CA1-982B-440B-043559BEE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1BAAB-5520-4E46-A1AC-802E54388328}" type="datetimeFigureOut">
              <a:rPr lang="de-DE" smtClean="0"/>
              <a:t>05.11.22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D3253E-9D42-130C-CD15-311ECD403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E8BFAA-75C9-793E-2A3A-4D4B66F85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95D3-EE5B-2249-9DB5-6F7C00AF65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8052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AA874EE-9569-6D03-EADF-E05105F5B4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BCE1C9C-9554-468C-607E-C36671EDAA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666F219-B5A7-F82A-F90F-2BFE02CFE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1BAAB-5520-4E46-A1AC-802E54388328}" type="datetimeFigureOut">
              <a:rPr lang="de-DE" smtClean="0"/>
              <a:t>05.11.22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CCAD68-B0B9-C76A-479B-9D86F317C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AC9241C-BF05-D992-CBDC-71F4BE06C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95D3-EE5B-2249-9DB5-6F7C00AF65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7116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83F7FF-6D17-54CE-D2FD-855D763E5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747A3C1-AA9E-E724-4AAB-8A3421A50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3087F0C-6258-0F92-7125-48CA33C34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1BAAB-5520-4E46-A1AC-802E54388328}" type="datetimeFigureOut">
              <a:rPr lang="de-DE" smtClean="0"/>
              <a:t>05.11.22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2CDA03A-4945-3660-6594-2F8B0EA8F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499AD6C-DF79-4366-5B4F-77826B1F2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95D3-EE5B-2249-9DB5-6F7C00AF65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2676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FBA3AB-DBCF-3697-50DB-38732E708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CD64CD6-CCCF-FA94-D8E8-62044C57FD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44806C8-E8B2-FDA5-B945-665F4388A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1BAAB-5520-4E46-A1AC-802E54388328}" type="datetimeFigureOut">
              <a:rPr lang="de-DE" smtClean="0"/>
              <a:t>05.11.22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FC7B87B-DDC6-6CCC-6578-8DA3E9F78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6493F12-B919-BF1B-508B-FC3EA0DA2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95D3-EE5B-2249-9DB5-6F7C00AF65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5462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28C4FE-1106-1261-8229-9F58E26F3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366B86E-1814-1BEC-5034-AF10F39EF7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15616C2-BEA5-5D1A-6E66-7FED6AF4DC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D76B8D3-162B-7301-64F0-04C93BC2E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1BAAB-5520-4E46-A1AC-802E54388328}" type="datetimeFigureOut">
              <a:rPr lang="de-DE" smtClean="0"/>
              <a:t>05.11.22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B94B32F-82D9-35E1-739E-BBF2ED91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26B727A-8B87-3EF4-96A8-A90E36262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95D3-EE5B-2249-9DB5-6F7C00AF65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4953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998213-3BDB-B02C-7AA2-B0DC30DDE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3300C41-D348-11BF-3F92-53CF74511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BAEDA61-6039-85E5-395A-95BEF2CD04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BB0C451-17F4-27EA-E0B9-BB6C8C5A0F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C9D4636-A98A-5E22-9F72-C4391CE546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4FBA5C9-525F-FCE4-7F02-02531A152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1BAAB-5520-4E46-A1AC-802E54388328}" type="datetimeFigureOut">
              <a:rPr lang="de-DE" smtClean="0"/>
              <a:t>05.11.22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F164092-1546-E7E2-243D-2177240C8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0999653-6A92-8688-8BE7-9038F2B43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95D3-EE5B-2249-9DB5-6F7C00AF65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3370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E1EBD0-40DC-F366-6D54-B630A3C0C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985492E-D002-1389-EEA4-249BADD07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1BAAB-5520-4E46-A1AC-802E54388328}" type="datetimeFigureOut">
              <a:rPr lang="de-DE" smtClean="0"/>
              <a:t>05.11.22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E4FDCDD-178F-F74E-2C82-48ADE989E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75C11E9-D5E1-B27E-2287-28382092F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95D3-EE5B-2249-9DB5-6F7C00AF65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003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1EADB1E-D605-9D41-7975-767655FA3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1BAAB-5520-4E46-A1AC-802E54388328}" type="datetimeFigureOut">
              <a:rPr lang="de-DE" smtClean="0"/>
              <a:t>05.11.22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FED2980-451C-FA7E-564D-E87A4E16F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BEE43A1-7070-7C35-C97F-E53FEA20B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95D3-EE5B-2249-9DB5-6F7C00AF65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0639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886E76-0DB1-0EBD-D0E8-BCF005CBC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2412A6-6AC7-4D55-C66F-61E92E833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F9A06E1-9118-14BF-D39B-E577C8DF1C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6AB2AA2-716A-3C9E-AC4A-E6F782116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1BAAB-5520-4E46-A1AC-802E54388328}" type="datetimeFigureOut">
              <a:rPr lang="de-DE" smtClean="0"/>
              <a:t>05.11.22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9FBB5C8-B1FA-497B-1F97-DA2CBD624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A56A8DC-DD1E-81CF-7025-E01494ACE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95D3-EE5B-2249-9DB5-6F7C00AF65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7007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C84C6E-F839-1D40-2863-65E69F85B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47E63EA-AFEE-34C0-FE89-A7B2CCF9DB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90CB74F-80F4-B290-A621-21094E0BD6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D690849-CCE6-9C52-CF43-5114FF02B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1BAAB-5520-4E46-A1AC-802E54388328}" type="datetimeFigureOut">
              <a:rPr lang="de-DE" smtClean="0"/>
              <a:t>05.11.22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67DA2A6-5DD1-36CA-7F37-91733FB39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A423872-1906-151F-2B4F-A0207DA72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95D3-EE5B-2249-9DB5-6F7C00AF65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3691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9277F95-7ABB-CFCB-B18A-C2FB05810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FD43088-7D8B-97A2-B3A5-8290615C3E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7EF751A-B495-1110-C087-7B1B9AB671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1BAAB-5520-4E46-A1AC-802E54388328}" type="datetimeFigureOut">
              <a:rPr lang="de-DE" smtClean="0"/>
              <a:t>05.11.22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C3D520-CBE5-B0F6-47B4-CD06A67849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265237-7066-01A7-503E-6182E4F4E5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695D3-EE5B-2249-9DB5-6F7C00AF65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7486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0C12741E-D9FD-FF39-B331-0737CC39C862}"/>
              </a:ext>
            </a:extLst>
          </p:cNvPr>
          <p:cNvSpPr txBox="1"/>
          <p:nvPr/>
        </p:nvSpPr>
        <p:spPr>
          <a:xfrm>
            <a:off x="0" y="1"/>
            <a:ext cx="12192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dirty="0">
                <a:solidFill>
                  <a:schemeClr val="bg1"/>
                </a:solidFill>
                <a:latin typeface="akagi_probook"/>
              </a:rPr>
              <a:t>Buch: </a:t>
            </a:r>
            <a:r>
              <a:rPr lang="de-DE" sz="3600" dirty="0" err="1">
                <a:solidFill>
                  <a:schemeClr val="bg1"/>
                </a:solidFill>
                <a:latin typeface="akagi_probook"/>
              </a:rPr>
              <a:t>ZLsH</a:t>
            </a:r>
            <a:r>
              <a:rPr lang="de-DE" sz="3600" dirty="0">
                <a:solidFill>
                  <a:schemeClr val="bg1"/>
                </a:solidFill>
                <a:latin typeface="akagi_probook"/>
              </a:rPr>
              <a:t> 308</a:t>
            </a:r>
            <a:endParaRPr lang="de-DE" sz="3600" b="0" i="0" u="none" strike="noStrike" dirty="0">
              <a:solidFill>
                <a:schemeClr val="bg1"/>
              </a:solidFill>
              <a:effectLst/>
              <a:latin typeface="akagi_probook"/>
            </a:endParaRPr>
          </a:p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Jesus will uns </a:t>
            </a:r>
            <a:r>
              <a:rPr lang="de-DE" sz="3600" b="0" i="0" u="none" strike="noStrike" dirty="0" err="1">
                <a:solidFill>
                  <a:schemeClr val="bg1"/>
                </a:solidFill>
                <a:effectLst/>
                <a:latin typeface="akagi_probook"/>
              </a:rPr>
              <a:t>baun</a:t>
            </a: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 zu einem Tempel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9A64AD91-A8B0-E1B7-AC60-656F6EFF9C29}"/>
              </a:ext>
            </a:extLst>
          </p:cNvPr>
          <p:cNvSpPr txBox="1"/>
          <p:nvPr/>
        </p:nvSpPr>
        <p:spPr>
          <a:xfrm>
            <a:off x="0" y="1200330"/>
            <a:ext cx="610017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de-DE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CCLI-Liednummer 5293247</a:t>
            </a:r>
          </a:p>
          <a:p>
            <a:pPr algn="l"/>
            <a:r>
              <a:rPr lang="de-DE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Gitta Leuschner | Ian </a:t>
            </a:r>
            <a:r>
              <a:rPr lang="de-DE" b="0" i="0" u="none" strike="noStrike" dirty="0" err="1">
                <a:solidFill>
                  <a:schemeClr val="bg1"/>
                </a:solidFill>
                <a:effectLst/>
                <a:latin typeface="akagi_probook"/>
              </a:rPr>
              <a:t>Traynar</a:t>
            </a:r>
            <a:endParaRPr lang="de-DE" b="0" i="0" u="none" strike="noStrike" dirty="0">
              <a:solidFill>
                <a:schemeClr val="bg1"/>
              </a:solidFill>
              <a:effectLst/>
              <a:latin typeface="akagi_probook"/>
            </a:endParaRPr>
          </a:p>
          <a:p>
            <a:pPr algn="l"/>
            <a:r>
              <a:rPr lang="de-DE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CCLI-Lizenznummer 618173</a:t>
            </a:r>
          </a:p>
        </p:txBody>
      </p:sp>
    </p:spTree>
    <p:extLst>
      <p:ext uri="{BB962C8B-B14F-4D97-AF65-F5344CB8AC3E}">
        <p14:creationId xmlns:p14="http://schemas.microsoft.com/office/powerpoint/2010/main" val="2041351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1B972BD0-38A2-E706-3DA9-652DBF986591}"/>
              </a:ext>
            </a:extLst>
          </p:cNvPr>
          <p:cNvSpPr txBox="1"/>
          <p:nvPr/>
        </p:nvSpPr>
        <p:spPr>
          <a:xfrm>
            <a:off x="0" y="0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Jesus will uns </a:t>
            </a:r>
            <a:r>
              <a:rPr lang="de-DE" sz="3600" b="0" i="0" u="none" strike="noStrike" dirty="0" err="1">
                <a:solidFill>
                  <a:schemeClr val="bg1"/>
                </a:solidFill>
                <a:effectLst/>
                <a:latin typeface="akagi_probook"/>
              </a:rPr>
              <a:t>baun</a:t>
            </a: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 zu einem Tempel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als Wohnung für den </a:t>
            </a:r>
            <a:r>
              <a:rPr lang="de-DE" sz="3600" b="0" i="0" u="none" strike="noStrike" dirty="0" err="1">
                <a:solidFill>
                  <a:schemeClr val="bg1"/>
                </a:solidFill>
                <a:effectLst/>
                <a:latin typeface="akagi_probook"/>
              </a:rPr>
              <a:t>heil'gen</a:t>
            </a: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 Gott.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Dieses Haus des Herrn ist die Gemeinde,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die Säule und der Wahrheit Grund.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637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1B972BD0-38A2-E706-3DA9-652DBF986591}"/>
              </a:ext>
            </a:extLst>
          </p:cNvPr>
          <p:cNvSpPr txBox="1"/>
          <p:nvPr/>
        </p:nvSpPr>
        <p:spPr>
          <a:xfrm>
            <a:off x="0" y="0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Wie Edelsteine schön geformt,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aus seiner Gnade durch das Wort.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Wenn wir uns lieben und vertrauen (Halleluja)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dann wächst der Tempel mehr und mehr.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271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Macintosh PowerPoint</Application>
  <PresentationFormat>Breitbild</PresentationFormat>
  <Paragraphs>7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akagi_probook</vt:lpstr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Eduard Kemling</dc:creator>
  <cp:lastModifiedBy>Eduard Kemling</cp:lastModifiedBy>
  <cp:revision>1</cp:revision>
  <dcterms:created xsi:type="dcterms:W3CDTF">2022-11-05T08:55:55Z</dcterms:created>
  <dcterms:modified xsi:type="dcterms:W3CDTF">2022-11-05T09:00:27Z</dcterms:modified>
</cp:coreProperties>
</file>