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1A7B1-0C90-423F-A92A-A85D4C941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7F11BE-86D1-4A37-A89F-47D3A9D31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A2DBD6-2FE9-443D-82FA-1B98D3B8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DB4A2E-B5A6-4C43-ACCB-137984B6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7977C7-A6A9-4F9A-8754-1FA5979D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31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716A1-4FAB-46E4-9845-CEF44ED7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9B7ADF-9E84-4C29-83AB-AC7775915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A404B4-DC69-433E-B5C2-4A178F38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D8ED6D-E7D2-4136-A9DA-1ABC85017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1815F8-A518-4F0C-8437-075023C45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82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8B79BC-65D7-4E72-9881-20A88C8C2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CA48FF-C2DD-4E6A-808B-7064F91A1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9526B7-1D2C-4D83-B38A-00037F39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8413C1-3BD6-45BC-B5F2-32030BD8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2D9C09-4AD6-4831-8487-25520C62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8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B629E-9564-4E9E-94C7-5D3A9F66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A8420C-3A64-41BF-8770-E45D0820A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B352B5-46C0-46E2-8FC1-90C8882E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6A8AA-F379-42B3-A99A-9F64B9C7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CED2A-9851-4793-AEB1-F6D08984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15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9B643-5759-4FFA-85EB-6A0B34123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0A97E4-F39A-4563-82A8-67285725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477F1C-0338-4F87-915F-C910649A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F9EC43-A48F-480F-A603-CFF59306D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5D530-91B0-4B75-A35D-02F8FE3C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48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35868-E997-4EA4-94C4-5D58443E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703CFD-A591-4EA8-8F49-611FF4460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B3AC05-08B9-4B02-81BC-CDCF49BBB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F3D999-7772-4886-8664-99BB413E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22823A-FA7C-4397-B7D3-AEC57E74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6B4BD8-F912-4DA3-892B-F5D70719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70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C50F3-05C6-4956-A63A-FCAA4AA98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990BAF-B2C2-4700-B70E-A13B9E7AE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90A549-CF7F-4DE3-BB36-C6F747EB8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760145-008D-41CD-BA05-84A901E7C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84B599-6459-46E6-BF34-8720B624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D9D24C9-C6E5-40FF-B6AF-9EF2DAF2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653045-D771-4C06-BF79-232D391D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1A4C9F-9F62-49AC-AFC6-66DDF11F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63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4498A-A2FA-4AEB-B4CB-882A9301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F12DBD-20BB-4945-A65C-F6BDE5041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DC0AD5-1956-4904-B608-0B55904F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F964E1-A0EA-4670-8194-F944AE4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49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D895B7-C345-433F-9F9F-D8DC738B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758177-CD5B-4525-BD74-CDC10CCF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2A1787-BF97-43AE-9A5C-59AB7A76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94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D0872-2D87-4ACC-B079-EE79FC8C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2A5853-9573-4571-94BF-BFD36F7A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C1D7BC-A4D9-48DD-BEC1-10E15014D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88FEF5-3163-49D5-8AB0-E9BC70FC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FBF662-2F02-40E3-BA45-117CEC02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7CAB5E-B0F4-4DA2-8858-2429FC05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25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77673-73F5-4842-B812-B5860E4E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391493-6649-48D6-8B0C-F10B84441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F6CF05-D90B-4E9C-B3CA-26EF9CE7B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BADC82-F3DD-467D-BFE9-65294425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9D8C90-E065-45E6-8370-D836808D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9799E6-EBA6-4960-822B-2FBB4816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81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ACDC42-1253-44B6-8635-6CC4EC3E5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74947-7060-4F0C-BB49-BAF3F5E12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4B62C1-3609-4D0C-85B0-FB5542D2B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68DF3-30FF-40E7-AE1B-3AE5ECB4159E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4A1F3-85FD-4C7A-AD7B-B9F4E2038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B973A3-1570-4A3D-8877-52EA9711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8385-8E71-49C9-91BD-63CB5B54DE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04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980A2E0-FF13-4271-BC9C-316341BFB18A}"/>
              </a:ext>
            </a:extLst>
          </p:cNvPr>
          <p:cNvSpPr txBox="1"/>
          <p:nvPr/>
        </p:nvSpPr>
        <p:spPr>
          <a:xfrm>
            <a:off x="0" y="319596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Welchen Jubel, welche Freude</a:t>
            </a:r>
          </a:p>
        </p:txBody>
      </p:sp>
    </p:spTree>
    <p:extLst>
      <p:ext uri="{BB962C8B-B14F-4D97-AF65-F5344CB8AC3E}">
        <p14:creationId xmlns:p14="http://schemas.microsoft.com/office/powerpoint/2010/main" val="1333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966F582-57DF-43CB-BA14-5080B29E98E2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Welchen Jubel welche Freude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Bringt die schöne Weihnachtszeit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Fröhlich sieht man alle Leute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In der ganzen Christenheit.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6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088A46-CA7D-4F6B-BC9C-DEB9711F6940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Ehr sei Gott, so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laßt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erschallen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Und Fried auf Erd</a:t>
            </a:r>
            <a:r>
              <a:rPr lang="de-DE" sz="3600" dirty="0">
                <a:solidFill>
                  <a:schemeClr val="bg1"/>
                </a:solidFill>
                <a:latin typeface="Verdana" panose="020B0604030504040204" pitchFamily="34" charset="0"/>
              </a:rPr>
              <a:t>en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Menschen Wohlgefallen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Euch ist ja der Heiland geboren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Der Herr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Davidsstadt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4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088A46-CA7D-4F6B-BC9C-DEB9711F6940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Ehr sei Gott, so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laßt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erschallen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Und Fried auf Erd</a:t>
            </a:r>
            <a:r>
              <a:rPr lang="de-DE" sz="3600" dirty="0">
                <a:solidFill>
                  <a:schemeClr val="bg1"/>
                </a:solidFill>
                <a:latin typeface="Verdana" panose="020B0604030504040204" pitchFamily="34" charset="0"/>
              </a:rPr>
              <a:t>en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Menschen Wohlgefallen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Euch ist ja der Heiland geboren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Der Herr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Davidsstadt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6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0A1AF36-F773-4B93-AD3A-B94C884CF320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Wieder strahlt im Glanz der Kerzen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Funkelnd uns der Weihnachtsbaum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Und es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faßen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uns're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Herzen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All die Herrlichkeiten kaum.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0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088A46-CA7D-4F6B-BC9C-DEB9711F6940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Ehr sei Gott, so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laßt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erschallen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Und Fried auf Erd</a:t>
            </a:r>
            <a:r>
              <a:rPr lang="de-DE" sz="3600" dirty="0">
                <a:solidFill>
                  <a:schemeClr val="bg1"/>
                </a:solidFill>
                <a:latin typeface="Verdana" panose="020B0604030504040204" pitchFamily="34" charset="0"/>
              </a:rPr>
              <a:t>en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Menschen Wohlgefallen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Euch ist ja der Heiland geboren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Der Herr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Davidsstadt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6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829B2AA-7CC2-4279-9591-21F2EB84344D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Doch nur kurz sind solche Freuden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Bald erlischt der Kerzen Licht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Jesus kann allein bereiten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Freuden die vergehen nicht.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6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9088A46-CA7D-4F6B-BC9C-DEB9711F6940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Ehr sei Gott, so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laßt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erschallen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Und Fried auf Erd</a:t>
            </a:r>
            <a:r>
              <a:rPr lang="de-DE" sz="3600" dirty="0">
                <a:solidFill>
                  <a:schemeClr val="bg1"/>
                </a:solidFill>
                <a:latin typeface="Verdana" panose="020B0604030504040204" pitchFamily="34" charset="0"/>
              </a:rPr>
              <a:t>en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Menschen Wohlgefallen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Euch ist ja der Heiland geboren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Der Herr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Davidsstadt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1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Breitbild</PresentationFormat>
  <Paragraphs>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2020-12-23T14:06:11Z</dcterms:created>
  <dcterms:modified xsi:type="dcterms:W3CDTF">2020-12-23T14:11:58Z</dcterms:modified>
</cp:coreProperties>
</file>