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7" r:id="rId6"/>
    <p:sldId id="260" r:id="rId7"/>
    <p:sldId id="263" r:id="rId8"/>
    <p:sldId id="264" r:id="rId9"/>
    <p:sldId id="268" r:id="rId10"/>
    <p:sldId id="259" r:id="rId11"/>
    <p:sldId id="265" r:id="rId12"/>
    <p:sldId id="266" r:id="rId13"/>
    <p:sldId id="269" r:id="rId14"/>
    <p:sldId id="25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92939-DC0B-AA99-80C5-B640F044C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15C9188-3EDE-21DF-67FD-FA2A1DEA0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3B4A60-D49B-3AAC-200F-8457E7EC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749880-D905-61D0-7266-92462984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8050E8-BAD3-A5CA-315D-D350DD08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7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C4721-A8D1-08A4-50B0-68348462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FF45DC-C0DC-AD65-F0B4-6363E01E4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672C4-0280-6953-F06A-BEECEC05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124843-3E59-666A-51DF-B9D9CF89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2372AB-36C6-3D39-62E9-F6570ED5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59E9C2E-E959-4418-57FD-1B748859B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355B66-B42E-7745-75AC-6BF833D43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FFCC8D-AC16-C051-00C4-0A3FC2EA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5525D-2EB2-F0BB-3435-86668EE2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7E9727-EACD-D8EB-C558-7541175A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04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00455-63D8-3890-FF85-856A1FA4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F8B6F-0830-2809-7CB4-69D53BDD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01EE4F-2793-DDB5-F54F-2C1226EF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967F59-3E54-19D4-30FD-7C6424C5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795D63-763D-794F-F842-D1B9747C5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E9AB7-36C4-0A83-8012-D8CFDD01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5B4587-C3C4-DF94-08B5-62F9AD846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938919-739E-00CB-7A1F-8775B16F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E6267B-3A4E-AACA-9AE4-86B72B71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4C0371-FC69-0639-CE5E-652461E1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4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F563A-E7EC-6C37-F1D1-58059198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61D898-AE81-5A72-60F0-718FF9F2E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FA6E20-DD57-9BC6-8655-8D042E9B4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66681C-5FFC-5DCE-83AC-D9D13511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0869F8-BE53-C8B3-5AE2-1216C4AD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98284F-CDED-A7D1-CE05-74232BB2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53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04659-1E81-B51E-BF63-BFD0D5DE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C81FE5-BC93-E4FF-8E2F-35528C43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C43B0A-5E76-4DAB-1052-DD3242198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A2CF93A-3C9C-D459-F8A9-1538A3360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1E313C-C575-7A6A-8694-AB9B9A552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201A23E-ADE7-1E2A-E8B2-BDD1233F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23E574-5F8D-9CBB-AF9F-6F9D95C7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C126A1D-A9CC-5644-AE7B-56FE235A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93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00194-F34E-9082-BF62-55BF43C1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61D663-E71A-1754-5EC5-DC7E8AF6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20FC0A-E2F5-74BD-5003-4205E704D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DBA980-47CA-D76E-78CC-2375C8EA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28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BE137F-8E83-FB54-E934-3ECBC62B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9A239E-147F-DC95-E148-7F57DAA8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070D35-7264-20F1-A885-3401F71B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45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EEE24-B319-86C3-F41A-4C8594747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04E75-B739-0E2A-6351-F4BA9FC20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622011-78D0-E855-1632-D5545599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1451E5-0C66-CA50-E013-0F720D4B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1E2955-188A-FD3E-F8C8-85483663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AC1EA0-EAAE-19D6-BC87-B23DE805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65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7117A6-6C08-7132-DDAE-511BAEED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AD6B31A-B564-4A37-20C8-341A69307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5B0DB9-F5C8-9BD9-9674-716D389BE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822775-8449-DDD5-B712-EACC6D53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499B47-BFFB-C2CB-FF04-A6F50330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14614F-E100-66D9-BB6D-7CD77B7B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97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524EF92-85DF-FAAE-5E8E-572A27A1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349976-1F3A-7C24-1A70-3F7494193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B010C7-8546-D299-4C79-8F335555A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9DD7F-AC80-9E4E-842C-FB925A86B125}" type="datetimeFigureOut">
              <a:rPr lang="de-DE" smtClean="0"/>
              <a:t>07.07.22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01D9E7-B6A8-1D27-34CF-B206716CC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6D8C94-6ECB-FB06-8B9F-C1CB2C741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517F-E893-FC46-A783-BDC7343E5E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05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Buch: Loben 177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singe immer wieder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5063670-9566-442D-9B73-4C66FD301651}"/>
              </a:ext>
            </a:extLst>
          </p:cNvPr>
          <p:cNvSpPr/>
          <p:nvPr/>
        </p:nvSpPr>
        <p:spPr>
          <a:xfrm>
            <a:off x="0" y="1200329"/>
            <a:ext cx="3384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kagi_probook"/>
              </a:rPr>
              <a:t>Text &amp; Melodie Andrae Crouch</a:t>
            </a:r>
          </a:p>
          <a:p>
            <a:r>
              <a:rPr lang="de-DE" dirty="0">
                <a:solidFill>
                  <a:schemeClr val="bg1"/>
                </a:solidFill>
                <a:latin typeface="akagi_probook"/>
              </a:rPr>
              <a:t>Übersetzung </a:t>
            </a:r>
            <a:r>
              <a:rPr lang="de-DE" dirty="0" err="1">
                <a:solidFill>
                  <a:schemeClr val="bg1"/>
                </a:solidFill>
                <a:latin typeface="akagi_probook"/>
              </a:rPr>
              <a:t>Hartmunt</a:t>
            </a:r>
            <a:r>
              <a:rPr lang="de-DE" dirty="0">
                <a:solidFill>
                  <a:schemeClr val="bg1"/>
                </a:solidFill>
                <a:latin typeface="akagi_probook"/>
              </a:rPr>
              <a:t> </a:t>
            </a:r>
            <a:r>
              <a:rPr lang="de-DE" dirty="0" err="1">
                <a:solidFill>
                  <a:schemeClr val="bg1"/>
                </a:solidFill>
                <a:latin typeface="akagi_probook"/>
              </a:rPr>
              <a:t>Süderwald</a:t>
            </a:r>
            <a:endParaRPr lang="de-DE" dirty="0">
              <a:solidFill>
                <a:schemeClr val="bg1"/>
              </a:solidFill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3005327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singe immer wieder.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Ich sag es allen weiter.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sag der Welt, dass Jesus lebt!</a:t>
            </a:r>
          </a:p>
        </p:txBody>
      </p:sp>
    </p:spTree>
    <p:extLst>
      <p:ext uri="{BB962C8B-B14F-4D97-AF65-F5344CB8AC3E}">
        <p14:creationId xmlns:p14="http://schemas.microsoft.com/office/powerpoint/2010/main" val="1748437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Wenn wir einst in der Ewigkeit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vor Jesus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stehn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Was werden wir ihm bringen, 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was wird er dann sehn?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441973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Wirst du dich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freun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? Wird ich mich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freun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?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Wo werden dann die anderen Menschen sein?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Behalte es doch nicht für dich!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388374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Geh hin, </a:t>
            </a:r>
            <a:r>
              <a:rPr lang="de-DE" sz="3600" dirty="0" err="1">
                <a:solidFill>
                  <a:schemeClr val="bg1"/>
                </a:solidFill>
                <a:latin typeface="akagi_probook"/>
              </a:rPr>
              <a:t>sags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 weiter, so wie ich!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und sag der Welt,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das Jesus lebt.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123573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singe immer wieder.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Ich sag es allen weiter.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sag der Welt, dass Jesus lebt!</a:t>
            </a:r>
          </a:p>
        </p:txBody>
      </p:sp>
    </p:spTree>
    <p:extLst>
      <p:ext uri="{BB962C8B-B14F-4D97-AF65-F5344CB8AC3E}">
        <p14:creationId xmlns:p14="http://schemas.microsoft.com/office/powerpoint/2010/main" val="251661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singe immer wieder.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Ich sag es allen weiter.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sag der Welt, dass Jesus lebt!</a:t>
            </a:r>
          </a:p>
        </p:txBody>
      </p:sp>
    </p:spTree>
    <p:extLst>
      <p:ext uri="{BB962C8B-B14F-4D97-AF65-F5344CB8AC3E}">
        <p14:creationId xmlns:p14="http://schemas.microsoft.com/office/powerpoint/2010/main" val="131485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So viele Menschen gehen einsam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durch die 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Welt.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Nie hör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ten sie von Jesus,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k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einer hat erzählt.</a:t>
            </a:r>
          </a:p>
        </p:txBody>
      </p:sp>
    </p:spTree>
    <p:extLst>
      <p:ext uri="{BB962C8B-B14F-4D97-AF65-F5344CB8AC3E}">
        <p14:creationId xmlns:p14="http://schemas.microsoft.com/office/powerpoint/2010/main" val="63953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Wenn ich nicht geh, wenn du nicht gehst, 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wenn wir nicht gehen,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Wie sollten sie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verstehn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?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Behalte es doch nicht für dich!</a:t>
            </a:r>
          </a:p>
        </p:txBody>
      </p:sp>
    </p:spTree>
    <p:extLst>
      <p:ext uri="{BB962C8B-B14F-4D97-AF65-F5344CB8AC3E}">
        <p14:creationId xmlns:p14="http://schemas.microsoft.com/office/powerpoint/2010/main" val="228843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Geh hin, </a:t>
            </a:r>
            <a:r>
              <a:rPr lang="de-DE" sz="3600" dirty="0" err="1">
                <a:solidFill>
                  <a:schemeClr val="bg1"/>
                </a:solidFill>
                <a:latin typeface="akagi_probook"/>
              </a:rPr>
              <a:t>sags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 weiter, so wie ich!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und sag der Welt,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das Jesus lebt.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348270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singe immer wieder.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Ich sag es allen weiter.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sag der Welt, dass Jesus lebt!</a:t>
            </a:r>
          </a:p>
        </p:txBody>
      </p:sp>
    </p:spTree>
    <p:extLst>
      <p:ext uri="{BB962C8B-B14F-4D97-AF65-F5344CB8AC3E}">
        <p14:creationId xmlns:p14="http://schemas.microsoft.com/office/powerpoint/2010/main" val="222399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Mensch braucht nicht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nur Wohlstand,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nicht nur täglich Brot,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denn diese Dinge stillen keine innere Not.</a:t>
            </a:r>
          </a:p>
        </p:txBody>
      </p:sp>
    </p:spTree>
    <p:extLst>
      <p:ext uri="{BB962C8B-B14F-4D97-AF65-F5344CB8AC3E}">
        <p14:creationId xmlns:p14="http://schemas.microsoft.com/office/powerpoint/2010/main" val="192829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Was macht sie frei? Was macht sie neu?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Nur Jesus Christ, der unser Retter ist.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Behalt es doch nicht für dich!</a:t>
            </a:r>
          </a:p>
        </p:txBody>
      </p:sp>
    </p:spTree>
    <p:extLst>
      <p:ext uri="{BB962C8B-B14F-4D97-AF65-F5344CB8AC3E}">
        <p14:creationId xmlns:p14="http://schemas.microsoft.com/office/powerpoint/2010/main" val="1644975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734D86-7116-0433-B14A-74BDF6A2B00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Geh hin, </a:t>
            </a:r>
            <a:r>
              <a:rPr lang="de-DE" sz="3600" dirty="0" err="1">
                <a:solidFill>
                  <a:schemeClr val="bg1"/>
                </a:solidFill>
                <a:latin typeface="akagi_probook"/>
              </a:rPr>
              <a:t>sags</a:t>
            </a:r>
            <a:r>
              <a:rPr lang="de-DE" sz="3600" dirty="0">
                <a:solidFill>
                  <a:schemeClr val="bg1"/>
                </a:solidFill>
                <a:latin typeface="akagi_probook"/>
              </a:rPr>
              <a:t> weiter, so wie ich!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Mit lauter Stimme ruf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ichs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hinaus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und sag der Welt,</a:t>
            </a:r>
          </a:p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das Jesus lebt.</a:t>
            </a:r>
            <a:endParaRPr lang="de-DE" sz="3600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424324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Macintosh PowerPoint</Application>
  <PresentationFormat>Breitbild</PresentationFormat>
  <Paragraphs>54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2</cp:revision>
  <dcterms:created xsi:type="dcterms:W3CDTF">2022-07-07T09:18:40Z</dcterms:created>
  <dcterms:modified xsi:type="dcterms:W3CDTF">2022-07-07T09:48:31Z</dcterms:modified>
</cp:coreProperties>
</file>