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A6DD18-3694-4F5A-A6CD-60FE9D75D8DB}" v="251" dt="2021-05-08T19:17:14.4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lara Nitz" userId="S::nitz.klara@gms-net.de::1f1a0df7-d33d-461f-933e-8bd94824f419" providerId="AD" clId="Web-{83A6DD18-3694-4F5A-A6CD-60FE9D75D8DB}"/>
    <pc:docChg chg="addSld modSld">
      <pc:chgData name="Klara Nitz" userId="S::nitz.klara@gms-net.de::1f1a0df7-d33d-461f-933e-8bd94824f419" providerId="AD" clId="Web-{83A6DD18-3694-4F5A-A6CD-60FE9D75D8DB}" dt="2021-05-08T19:17:14.446" v="125" actId="20577"/>
      <pc:docMkLst>
        <pc:docMk/>
      </pc:docMkLst>
      <pc:sldChg chg="modSp mod setBg">
        <pc:chgData name="Klara Nitz" userId="S::nitz.klara@gms-net.de::1f1a0df7-d33d-461f-933e-8bd94824f419" providerId="AD" clId="Web-{83A6DD18-3694-4F5A-A6CD-60FE9D75D8DB}" dt="2021-05-08T19:12:47.957" v="11" actId="20577"/>
        <pc:sldMkLst>
          <pc:docMk/>
          <pc:sldMk cId="1577499883" sldId="256"/>
        </pc:sldMkLst>
        <pc:spChg chg="mod">
          <ac:chgData name="Klara Nitz" userId="S::nitz.klara@gms-net.de::1f1a0df7-d33d-461f-933e-8bd94824f419" providerId="AD" clId="Web-{83A6DD18-3694-4F5A-A6CD-60FE9D75D8DB}" dt="2021-05-08T19:12:47.957" v="11" actId="20577"/>
          <ac:spMkLst>
            <pc:docMk/>
            <pc:sldMk cId="1577499883" sldId="256"/>
            <ac:spMk id="2" creationId="{00000000-0000-0000-0000-000000000000}"/>
          </ac:spMkLst>
        </pc:spChg>
      </pc:sldChg>
      <pc:sldChg chg="modSp new mod setBg">
        <pc:chgData name="Klara Nitz" userId="S::nitz.klara@gms-net.de::1f1a0df7-d33d-461f-933e-8bd94824f419" providerId="AD" clId="Web-{83A6DD18-3694-4F5A-A6CD-60FE9D75D8DB}" dt="2021-05-08T19:17:14.446" v="125" actId="20577"/>
        <pc:sldMkLst>
          <pc:docMk/>
          <pc:sldMk cId="1338576242" sldId="257"/>
        </pc:sldMkLst>
        <pc:spChg chg="mod">
          <ac:chgData name="Klara Nitz" userId="S::nitz.klara@gms-net.de::1f1a0df7-d33d-461f-933e-8bd94824f419" providerId="AD" clId="Web-{83A6DD18-3694-4F5A-A6CD-60FE9D75D8DB}" dt="2021-05-08T19:17:14.446" v="125" actId="20577"/>
          <ac:spMkLst>
            <pc:docMk/>
            <pc:sldMk cId="1338576242" sldId="257"/>
            <ac:spMk id="3" creationId="{59EDFB3E-24DD-447F-A7D5-D7B4E4FE3C9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09.05.2021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3166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09.05.2021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206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09.05.2021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995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09.05.2021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200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09.05.2021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558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09.05.2021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2901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09.05.2021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4084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09.05.2021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0206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09.05.2021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7692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09.05.2021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3883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09.05.2021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9888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B3054-B75A-4BD7-8B3E-8DC0F614FAF3}" type="datetimeFigureOut">
              <a:rPr lang="de-DE" smtClean="0"/>
              <a:t>09.05.2021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4725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5910"/>
            <a:ext cx="9144000" cy="1015530"/>
          </a:xfrm>
        </p:spPr>
        <p:txBody>
          <a:bodyPr/>
          <a:lstStyle/>
          <a:p>
            <a:r>
              <a:rPr lang="de-DE" dirty="0">
                <a:solidFill>
                  <a:schemeClr val="bg1"/>
                </a:solidFill>
                <a:cs typeface="Calibri Light"/>
              </a:rPr>
              <a:t>Würdig das Lamm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7499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A65894B0-F93C-4554-BF96-A70DFE87A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59EDFB3E-24DD-447F-A7D5-D7B4E4FE3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1769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spcBef>
                <a:spcPts val="300"/>
              </a:spcBef>
              <a:buNone/>
            </a:pPr>
            <a:r>
              <a:rPr lang="de-DE" sz="3600" dirty="0">
                <a:solidFill>
                  <a:schemeClr val="bg1"/>
                </a:solidFill>
                <a:cs typeface="Calibri"/>
              </a:rPr>
              <a:t>Würdig das Lamm, das geopfert ist, </a:t>
            </a:r>
            <a:endParaRPr lang="de-DE" sz="3600" dirty="0" smtClean="0">
              <a:solidFill>
                <a:schemeClr val="bg1"/>
              </a:solidFill>
              <a:cs typeface="Calibri"/>
            </a:endParaRPr>
          </a:p>
          <a:p>
            <a:pPr marL="0" indent="0" algn="ctr">
              <a:spcBef>
                <a:spcPts val="300"/>
              </a:spcBef>
              <a:buNone/>
            </a:pPr>
            <a:r>
              <a:rPr lang="de-DE" sz="3600" dirty="0" smtClean="0">
                <a:solidFill>
                  <a:schemeClr val="bg1"/>
                </a:solidFill>
                <a:cs typeface="Calibri"/>
              </a:rPr>
              <a:t>würdig </a:t>
            </a:r>
            <a:r>
              <a:rPr lang="de-DE" sz="3600" dirty="0">
                <a:solidFill>
                  <a:schemeClr val="bg1"/>
                </a:solidFill>
                <a:cs typeface="Calibri"/>
              </a:rPr>
              <a:t>das </a:t>
            </a:r>
            <a:r>
              <a:rPr lang="de-DE" sz="3600" dirty="0" err="1" smtClean="0">
                <a:solidFill>
                  <a:schemeClr val="bg1"/>
                </a:solidFill>
                <a:cs typeface="Calibri"/>
              </a:rPr>
              <a:t>Lamm,zu</a:t>
            </a:r>
            <a:r>
              <a:rPr lang="de-DE" sz="3600" dirty="0" smtClean="0">
                <a:solidFill>
                  <a:schemeClr val="bg1"/>
                </a:solidFill>
                <a:cs typeface="Calibri"/>
              </a:rPr>
              <a:t> </a:t>
            </a:r>
            <a:r>
              <a:rPr lang="de-DE" sz="3600" dirty="0">
                <a:solidFill>
                  <a:schemeClr val="bg1"/>
                </a:solidFill>
                <a:cs typeface="Calibri"/>
              </a:rPr>
              <a:t>nehmen: </a:t>
            </a:r>
            <a:endParaRPr lang="de-DE" dirty="0">
              <a:solidFill>
                <a:schemeClr val="bg1"/>
              </a:solidFill>
              <a:cs typeface="Calibri"/>
            </a:endParaRPr>
          </a:p>
          <a:p>
            <a:pPr marL="0" indent="0" algn="ctr">
              <a:spcBef>
                <a:spcPts val="300"/>
              </a:spcBef>
              <a:buNone/>
            </a:pPr>
            <a:r>
              <a:rPr lang="de-DE" sz="3600" dirty="0">
                <a:solidFill>
                  <a:schemeClr val="bg1"/>
                </a:solidFill>
                <a:cs typeface="Calibri"/>
              </a:rPr>
              <a:t>Macht und Reichtum, Weisheit und Stärke, </a:t>
            </a:r>
            <a:endParaRPr lang="de-DE" sz="3600" dirty="0" smtClean="0">
              <a:solidFill>
                <a:schemeClr val="bg1"/>
              </a:solidFill>
              <a:cs typeface="Calibri"/>
            </a:endParaRPr>
          </a:p>
          <a:p>
            <a:pPr marL="0" indent="0" algn="ctr">
              <a:spcBef>
                <a:spcPts val="300"/>
              </a:spcBef>
              <a:buNone/>
            </a:pPr>
            <a:r>
              <a:rPr lang="de-DE" sz="3600" smtClean="0">
                <a:solidFill>
                  <a:schemeClr val="bg1"/>
                </a:solidFill>
                <a:cs typeface="Calibri"/>
              </a:rPr>
              <a:t>Ehre </a:t>
            </a:r>
            <a:r>
              <a:rPr lang="de-DE" sz="3600" dirty="0">
                <a:solidFill>
                  <a:schemeClr val="bg1"/>
                </a:solidFill>
                <a:cs typeface="Calibri"/>
              </a:rPr>
              <a:t>und</a:t>
            </a:r>
            <a:r>
              <a:rPr lang="de-DE" sz="3600">
                <a:solidFill>
                  <a:schemeClr val="bg1"/>
                </a:solidFill>
                <a:cs typeface="Calibri"/>
              </a:rPr>
              <a:t> </a:t>
            </a:r>
            <a:r>
              <a:rPr lang="de-DE" sz="3600" smtClean="0">
                <a:solidFill>
                  <a:schemeClr val="bg1"/>
                </a:solidFill>
                <a:cs typeface="Calibri"/>
              </a:rPr>
              <a:t>Ruhm </a:t>
            </a:r>
            <a:r>
              <a:rPr lang="de-DE" sz="3600" dirty="0">
                <a:solidFill>
                  <a:schemeClr val="bg1"/>
                </a:solidFill>
                <a:cs typeface="Calibri"/>
              </a:rPr>
              <a:t>und Lobpreis.</a:t>
            </a:r>
            <a:endParaRPr lang="de-DE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3857624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Breitbild</PresentationFormat>
  <Paragraphs>5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Larissa</vt:lpstr>
      <vt:lpstr>Würdig das Lamm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Bibelgemeinde Ummeln</dc:creator>
  <cp:lastModifiedBy>Klara Nitz</cp:lastModifiedBy>
  <cp:revision>32</cp:revision>
  <dcterms:created xsi:type="dcterms:W3CDTF">2021-05-08T19:06:37Z</dcterms:created>
  <dcterms:modified xsi:type="dcterms:W3CDTF">2021-05-09T07:28:23Z</dcterms:modified>
</cp:coreProperties>
</file>