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60" y="5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DFCE-683E-48ED-AB0A-ABC1A615F789}" type="datetimeFigureOut">
              <a:rPr lang="de-DE" smtClean="0"/>
              <a:t>25.12.2018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AAE6-109A-459D-B779-7B2D8026241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b="77197"/>
          <a:stretch>
            <a:fillRect/>
          </a:stretch>
        </p:blipFill>
        <p:spPr bwMode="auto">
          <a:xfrm>
            <a:off x="1524000" y="260649"/>
            <a:ext cx="9144000" cy="625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22802" b="53995"/>
          <a:stretch>
            <a:fillRect/>
          </a:stretch>
        </p:blipFill>
        <p:spPr bwMode="auto">
          <a:xfrm>
            <a:off x="1524000" y="188641"/>
            <a:ext cx="9144000" cy="636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46005" b="27192"/>
          <a:stretch>
            <a:fillRect/>
          </a:stretch>
        </p:blipFill>
        <p:spPr bwMode="auto">
          <a:xfrm>
            <a:off x="1847528" y="0"/>
            <a:ext cx="8528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72808"/>
          <a:stretch>
            <a:fillRect/>
          </a:stretch>
        </p:blipFill>
        <p:spPr bwMode="auto">
          <a:xfrm>
            <a:off x="1847529" y="1"/>
            <a:ext cx="840691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b="77197"/>
          <a:stretch>
            <a:fillRect/>
          </a:stretch>
        </p:blipFill>
        <p:spPr bwMode="auto">
          <a:xfrm>
            <a:off x="1524000" y="260649"/>
            <a:ext cx="9144000" cy="625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22802" b="53995"/>
          <a:stretch>
            <a:fillRect/>
          </a:stretch>
        </p:blipFill>
        <p:spPr bwMode="auto">
          <a:xfrm>
            <a:off x="1524000" y="188641"/>
            <a:ext cx="9144000" cy="636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22802" b="53995"/>
          <a:stretch>
            <a:fillRect/>
          </a:stretch>
        </p:blipFill>
        <p:spPr bwMode="auto">
          <a:xfrm>
            <a:off x="1524000" y="188641"/>
            <a:ext cx="9144000" cy="636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46005" b="27192"/>
          <a:stretch>
            <a:fillRect/>
          </a:stretch>
        </p:blipFill>
        <p:spPr bwMode="auto">
          <a:xfrm>
            <a:off x="1847528" y="0"/>
            <a:ext cx="8528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72808"/>
          <a:stretch>
            <a:fillRect/>
          </a:stretch>
        </p:blipFill>
        <p:spPr bwMode="auto">
          <a:xfrm>
            <a:off x="1847529" y="1"/>
            <a:ext cx="840691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b="77197"/>
          <a:stretch>
            <a:fillRect/>
          </a:stretch>
        </p:blipFill>
        <p:spPr bwMode="auto">
          <a:xfrm>
            <a:off x="1524000" y="260649"/>
            <a:ext cx="9144000" cy="625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22802" b="53995"/>
          <a:stretch>
            <a:fillRect/>
          </a:stretch>
        </p:blipFill>
        <p:spPr bwMode="auto">
          <a:xfrm>
            <a:off x="1524000" y="188641"/>
            <a:ext cx="9144000" cy="636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46005" b="27192"/>
          <a:stretch>
            <a:fillRect/>
          </a:stretch>
        </p:blipFill>
        <p:spPr bwMode="auto">
          <a:xfrm>
            <a:off x="1847528" y="0"/>
            <a:ext cx="8528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t="72808"/>
          <a:stretch>
            <a:fillRect/>
          </a:stretch>
        </p:blipFill>
        <p:spPr bwMode="auto">
          <a:xfrm>
            <a:off x="1847529" y="1"/>
            <a:ext cx="840691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Kemling\Eigene Dateien\Eduard\Gemeinde\Wienachten\Weihnachtslieder\In der Nacht von Bethlehem.tif"/>
          <p:cNvPicPr>
            <a:picLocks noChangeAspect="1" noChangeArrowheads="1"/>
          </p:cNvPicPr>
          <p:nvPr/>
        </p:nvPicPr>
        <p:blipFill>
          <a:blip r:embed="rId2" cstate="print"/>
          <a:srcRect b="77197"/>
          <a:stretch>
            <a:fillRect/>
          </a:stretch>
        </p:blipFill>
        <p:spPr bwMode="auto">
          <a:xfrm>
            <a:off x="1524000" y="260649"/>
            <a:ext cx="9144000" cy="625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Bibelgemeinde Ummeln</cp:lastModifiedBy>
  <cp:revision>3</cp:revision>
  <dcterms:created xsi:type="dcterms:W3CDTF">2010-12-23T17:20:25Z</dcterms:created>
  <dcterms:modified xsi:type="dcterms:W3CDTF">2018-12-25T09:05:37Z</dcterms:modified>
</cp:coreProperties>
</file>