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6" r:id="rId6"/>
    <p:sldId id="267" r:id="rId7"/>
    <p:sldId id="260" r:id="rId8"/>
    <p:sldId id="264" r:id="rId9"/>
    <p:sldId id="265" r:id="rId10"/>
    <p:sldId id="259" r:id="rId11"/>
    <p:sldId id="262" r:id="rId12"/>
    <p:sldId id="263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EE4EE-1751-B7F0-9B66-09016AAC9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84E8A0-FA1E-F4D8-67A5-995C3EEC6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9CFE3D-2505-505F-A0B7-78B356A7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D4ECDA-91CC-A52C-E1B2-8E83F872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5DA2-13F1-61F8-6064-ECCEA657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77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068CC-4AEF-503C-9E00-D0D0CB0D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66EF80-0643-E659-3C41-678D26BFC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711785-4349-984F-9D86-A11CF9A2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570FEC-1727-2BA8-068B-54525171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D6301C-7932-AB09-A08A-D4600B25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12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F8A274-CD32-A73A-E564-9A71EC3AC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FB367D-8178-BE4D-A790-8F56A1C01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0D2D71-1A01-3233-E434-31155275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9024DC-69EA-8256-A779-70718A0A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268343-65BB-D38D-D570-7AFC4CA3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7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3B135-728D-98AD-6D30-9EB8325D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C1B36D-9B60-0C76-B3B4-66CBBE4C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DC12A0-E0CF-4E63-6976-E86EB2DAC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D659AE-C991-C408-F5CC-680C0C93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0BB954-9DBF-995A-30AB-4F9B3D44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84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57A42-450C-CFFA-E5AD-BDB8DF4A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2E0CBE-5D70-7B04-FEFE-439C833E8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3ACDB3-FFDF-2857-9433-3447479F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577494-8047-BCDB-65B5-08A604F5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3CA446-F773-A413-DE40-8253B4D83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22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3FDAB-5375-6061-4534-612800C6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0E3750-53D7-6BD2-BBEF-AA7CC112D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046237-0DD5-1C08-ED29-60DD5F44D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1BECC1-18EC-60AD-3A1A-6E7F7271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9184A8-7490-3FA0-5A04-8F360558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91A9E1-9B7D-F6AD-3D19-D142FD13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0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3F5D9-DE54-E1C0-849A-EFCCDEBF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423F50-F6CB-6F27-CDD3-09BF83E06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1BBCFD-AFFB-C0BD-6A71-B6FE468D1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0AA099-1797-C50C-8FFA-291CAD5A1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091D67-7394-3FAB-CFDD-8FA20764D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A6498C-AAC1-B5E6-82D8-154A5DBB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218260-8E1C-AFAE-A3BD-309FE8DE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551F87-4A09-FFB6-3340-45407535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28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B8DB5-F400-AA59-01C4-AF047C2F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1EAA3D-C9F9-1E27-332E-89C72ED7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CFFD45-1037-C7F5-738B-AB55A5A89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5D27EF-27D1-7FF2-790C-A4ADB83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16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F110EFF-4303-2CD2-A31E-71E47A3E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0EEF0A-34B0-2FDA-36A4-5E7F14056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7C64E7-700A-F2F0-D0D2-887AB47A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37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2A7B7-FD21-A6E5-CC90-9A1BCE2C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44D616-2D1B-F677-979D-A5BF379F2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8F7763-F66F-6865-ADBF-E4F3AB3BA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5B84A0-FBE7-2374-8EE9-06322B6D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00A203-A1A2-BFFA-B186-27FFE041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32D174-1ECB-93E0-BB75-5B192697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32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EDC23E-27A1-DB50-36D4-F775BEA88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7C469C-4A48-B53E-9239-0B89EE73E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67BDA-AB81-252E-D70A-8E5756948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088DCF-5675-F4FD-2C6B-25F37B76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96C0B1-B38E-4A7A-6BCD-D257C9A8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761CEF-4513-170F-101C-C658F56E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4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B9B7020-AC65-D229-1624-D36065E2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C62603-4A38-9E5E-64E0-C3CA531BA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FE757D-A1A9-2537-1B87-E383C6896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FEB71-5AE2-064F-B568-C1970A07A4FE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88F64-6C86-867C-9894-08AA65E99F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ABCD2A-CD6A-6908-4A1D-18BC10198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2ED3-96E9-DB46-A116-064DC55470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28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4D2E080-1F02-3733-7C0B-5FFCAF0DF255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Buch: </a:t>
            </a:r>
            <a:r>
              <a:rPr lang="de-DE" sz="3600" dirty="0" err="1">
                <a:solidFill>
                  <a:schemeClr val="bg1"/>
                </a:solidFill>
                <a:latin typeface="akagi_probook"/>
              </a:rPr>
              <a:t>ZLsH</a:t>
            </a:r>
            <a:r>
              <a:rPr lang="de-DE" sz="3600">
                <a:solidFill>
                  <a:schemeClr val="bg1"/>
                </a:solidFill>
                <a:latin typeface="akagi_probook"/>
              </a:rPr>
              <a:t> 340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39A420C-BD71-EFED-BEB2-DED9446D8155}"/>
              </a:ext>
            </a:extLst>
          </p:cNvPr>
          <p:cNvSpPr txBox="1"/>
          <p:nvPr/>
        </p:nvSpPr>
        <p:spPr>
          <a:xfrm>
            <a:off x="-4174" y="1200329"/>
            <a:ext cx="61001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CCLI-Liednummer 4334293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Manfred Siebald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222834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53503AC-05B8-BF47-2CF0-97A519279E51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Gute Wünsche, gute Worte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wollen dir Begleiter sein.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Doch die besten Wünsche münden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alle in den einen ein: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4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mit Gottes Segen;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in seinem Frieden,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was auch immer du tust.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9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hör auf Gottes Worte,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bleib in seiner Nähe,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ob du wachst oder ruhst.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8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mit Gottes Segen;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in seinem Frieden,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was auch immer du tust.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7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hör auf Gottes Worte,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bleib in seiner Nähe,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ob du wachst oder ruhst.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F227E5B-9AF8-5507-A1C9-4ACAC07A4AC7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Alte Stunden, alte Tage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lässt du zögernd nur zurück.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Wohlvertraut wie alte Kleider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sind sie dir durch Leid und Glück.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4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mit Gottes Segen;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in seinem Frieden,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was auch immer du tust.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0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hör auf Gottes Worte,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bleib in seiner Nähe,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ob du wachst oder ruhst.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53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2A43AEC-52C8-0A6F-FC14-58B305BFA674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Neue Stunden, neue Tage -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zögernd nur steigst du hinein.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Wird die neue Zeit dir passen?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Ist sie dir zu groß, zu klein?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mit Gottes Segen;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in seinem Frieden,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was auch immer du tust.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8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01390D-D642-2846-0EB2-2585F889AD37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Geh unter der Gnade,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hör auf Gottes Worte,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bleib in seiner Nähe,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ob du wachst oder ruhst.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7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Macintosh PowerPoint</Application>
  <PresentationFormat>Breitbild</PresentationFormat>
  <Paragraphs>32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2023-01-28T13:52:50Z</dcterms:created>
  <dcterms:modified xsi:type="dcterms:W3CDTF">2023-04-15T14:15:02Z</dcterms:modified>
</cp:coreProperties>
</file>