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9D8E6-1A50-463F-89D8-F6DC81CEF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88F4313-7706-4E0A-826B-69F39D3F9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DDE868-4452-43DD-BD5A-C1496FBC6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B89-7DAD-406F-829D-12872C9120FA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D021E8-B360-4A1B-B6A2-4BDAD950A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94F793-4922-483C-AC21-C4558332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3EE2-ABC1-49CB-AB9C-BF1AF7C75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52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725BB-CE8F-4F82-AE77-A34850500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D3F7011-8E12-461D-824C-63B19D7F8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A8AA13-7E9F-4A3C-BED0-B089DEC6A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B89-7DAD-406F-829D-12872C9120FA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1AD441-A7BC-488C-BD4A-FA8A4CDEF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2C6653-8862-4D79-89D4-1AD77B42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3EE2-ABC1-49CB-AB9C-BF1AF7C75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16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FF7CBF0-7210-42EA-8184-F9886003EB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12192D8-5ABE-4998-A83F-A29FA7A7B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ECB29E-6358-47B0-95B7-7C0FFDC47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B89-7DAD-406F-829D-12872C9120FA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EAB16B-945F-4D2C-A81E-842CE684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BA5439-E7C6-4950-A54A-B8DD74500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3EE2-ABC1-49CB-AB9C-BF1AF7C75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87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D5EDB2-926B-4D47-8968-C05F8E686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E308DF-DE0D-4D6D-9058-578110674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55ADA4-67B0-4E55-A2D2-4EEA3764A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B89-7DAD-406F-829D-12872C9120FA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1ADBE1-4A85-443D-9893-39FC5AF13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B2D42D-BFCC-439B-97F0-3B3D120E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3EE2-ABC1-49CB-AB9C-BF1AF7C75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359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303680-371B-492F-A376-17585F407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69A114-94E4-434D-8A3A-C1345DF06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A2DFE1-8292-4111-9C31-9B5B3709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B89-7DAD-406F-829D-12872C9120FA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D62F66-0943-4DD2-8028-45C23AFDA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15688B-C1D8-4AA8-B8F4-E23FFAC14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3EE2-ABC1-49CB-AB9C-BF1AF7C75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573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4784D6-F01D-465E-8257-10CDF7AFF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F7C3C9-3AD1-47D7-9CC5-C4E9B8846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E33D0BA-7F4E-4694-85C1-EEB7A5DE2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28CEDC-8A61-443E-BC06-7CE53BE90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B89-7DAD-406F-829D-12872C9120FA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C5FBD3-FAC2-4B52-B589-D71094DB0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D61212-2FBD-4AE6-B763-7B07DD9F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3EE2-ABC1-49CB-AB9C-BF1AF7C75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31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9ED25-83AC-4ED9-A389-8C324EE70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3EF8DD-269D-45EA-9628-BAACEEE1B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FBAB1F-34B8-4A43-A0AA-1F53EB32A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7F69C7C-ED17-4148-A969-6304398B5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B87971-C1DA-4614-BBD4-57C9FC347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4703D4A-E2C9-4D6E-81B2-EFB002454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B89-7DAD-406F-829D-12872C9120FA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D3BBBAD-E813-46D3-8CDD-E5E1F5247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6C58397-96CD-484F-B811-59650A364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3EE2-ABC1-49CB-AB9C-BF1AF7C75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78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BBD89E-5681-457D-B536-0D21BBCAF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48E0C29-6A2B-4CF0-82F6-0D8B30DD3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B89-7DAD-406F-829D-12872C9120FA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325C90-8E7E-400B-93C1-13938FEE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22C8EAC-ADEC-4D08-B1A2-DAFCBC73F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3EE2-ABC1-49CB-AB9C-BF1AF7C75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60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9115B81-C92D-4CEB-8164-1F1BD09B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B89-7DAD-406F-829D-12872C9120FA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6949B2C-82ED-4820-8990-570DF9DB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C70DDC5-E4CE-4EA4-BCC8-B9303A607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3EE2-ABC1-49CB-AB9C-BF1AF7C75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32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F4BF9A-D0DF-400A-83CF-C6B6130AE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6F4D95-B7DB-48D7-AF7E-BEBE933BA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72B50A7-82E0-4F6E-A23A-9A649A03C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F9ACFF-688F-40D2-9072-70203705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B89-7DAD-406F-829D-12872C9120FA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AE3287-EF1E-480F-B124-0A022B520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765795-F13E-499D-8480-D9924F4F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3EE2-ABC1-49CB-AB9C-BF1AF7C75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50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3E83FD-5121-4D3E-92C6-238B02E13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6A56090-C659-4CD6-95B5-862D841679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112F9DA-1889-441A-870B-ED060B29E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378A3F-8B8D-40DB-B412-D08371D0D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6B89-7DAD-406F-829D-12872C9120FA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68C29A-189B-4CC4-8058-4C90805D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66D306-FFD7-47AB-920C-34DC09954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3EE2-ABC1-49CB-AB9C-BF1AF7C75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33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08D7539-2186-4750-ABD9-C3EC6E5D4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F96638-5897-42E2-8D96-003B69822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FD6E74-3894-4D4A-B9FF-89BC9A8C3C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46B89-7DAD-406F-829D-12872C9120FA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829CC9-CD46-4A34-982B-CB555F5F6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3D67FF-FC26-46A4-B13E-89D25F172F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3EE2-ABC1-49CB-AB9C-BF1AF7C75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52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3E191FB-8DB7-4C1C-B0E7-EA457B33DED5}"/>
              </a:ext>
            </a:extLst>
          </p:cNvPr>
          <p:cNvSpPr/>
          <p:nvPr/>
        </p:nvSpPr>
        <p:spPr>
          <a:xfrm>
            <a:off x="1557963" y="0"/>
            <a:ext cx="90760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0" i="1" dirty="0">
                <a:solidFill>
                  <a:schemeClr val="bg1"/>
                </a:solidFill>
                <a:effectLst/>
                <a:latin typeface="Lucida Grande"/>
              </a:rPr>
              <a:t>Von Gottes Gnade singe ich mein Leben lang</a:t>
            </a:r>
            <a:endParaRPr lang="de-DE" sz="3600" dirty="0">
              <a:solidFill>
                <a:schemeClr val="bg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C80338A-57D7-4C69-9411-548DB3AD91C5}"/>
              </a:ext>
            </a:extLst>
          </p:cNvPr>
          <p:cNvSpPr/>
          <p:nvPr/>
        </p:nvSpPr>
        <p:spPr>
          <a:xfrm>
            <a:off x="1520645" y="1113693"/>
            <a:ext cx="4575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0" i="1" dirty="0">
                <a:solidFill>
                  <a:schemeClr val="bg1"/>
                </a:solidFill>
                <a:effectLst/>
                <a:latin typeface="Lucida Grande"/>
              </a:rPr>
              <a:t>Text: </a:t>
            </a:r>
            <a:r>
              <a:rPr lang="de-DE" b="0" i="1" dirty="0" err="1">
                <a:solidFill>
                  <a:schemeClr val="bg1"/>
                </a:solidFill>
                <a:effectLst/>
                <a:latin typeface="Lucida Grande"/>
              </a:rPr>
              <a:t>Dotti</a:t>
            </a:r>
            <a:r>
              <a:rPr lang="de-DE" b="0" i="1" dirty="0">
                <a:solidFill>
                  <a:schemeClr val="bg1"/>
                </a:solidFill>
                <a:effectLst/>
                <a:latin typeface="Lucida Grande"/>
              </a:rPr>
              <a:t> Rambo, Deutsch: Barbara Werner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1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912CD5FF-30C0-45DB-8DDE-86CEF16359F7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i="1" dirty="0">
                <a:solidFill>
                  <a:schemeClr val="bg1"/>
                </a:solidFill>
                <a:latin typeface="Lucida Grande"/>
              </a:rPr>
              <a:t>Von Gottes Gnade singe ich mein Leben lang,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durch seine Gnade bin ich, was ich bin.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In seiner Liebe, die ich niemals fassen kann,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sah er mich an und zog mich zu sich hin.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64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21D7E2D-1862-4510-A5E4-5A864D92DDAE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i="1" dirty="0">
                <a:solidFill>
                  <a:schemeClr val="bg1"/>
                </a:solidFill>
                <a:latin typeface="Lucida Grande"/>
              </a:rPr>
              <a:t>Ich blicke staunend auf zum Kreuz von Golgatha,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dorthin, wo Jesus selbst den Tod bezwang.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Wunder der Gnade, was für mich am Kreuz geschah,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er starb für meine Schuld, damit ich leben kann.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64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CFEE6F7-535D-47BB-AD27-B98623C6E720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i="1" dirty="0">
                <a:solidFill>
                  <a:schemeClr val="bg1"/>
                </a:solidFill>
                <a:latin typeface="Lucida Grande"/>
              </a:rPr>
              <a:t>Von Gottes Gnade sing ich mein Leben lang,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unter der Gnade darf ich sicher </a:t>
            </a:r>
            <a:r>
              <a:rPr lang="de-DE" sz="3600" i="1" dirty="0" err="1">
                <a:solidFill>
                  <a:schemeClr val="bg1"/>
                </a:solidFill>
                <a:latin typeface="Lucida Grande"/>
              </a:rPr>
              <a:t>gehn</a:t>
            </a: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In seiner Liebe nahm er mich bei meiner Hand,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hat meine Not und meine Schuld </a:t>
            </a:r>
            <a:r>
              <a:rPr lang="de-DE" sz="3600" i="1" dirty="0" err="1">
                <a:solidFill>
                  <a:schemeClr val="bg1"/>
                </a:solidFill>
                <a:latin typeface="Lucida Grande"/>
              </a:rPr>
              <a:t>gesehn</a:t>
            </a: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25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21D7E2D-1862-4510-A5E4-5A864D92DDAE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i="1" dirty="0">
                <a:solidFill>
                  <a:schemeClr val="bg1"/>
                </a:solidFill>
                <a:latin typeface="Lucida Grande"/>
              </a:rPr>
              <a:t>Ich blicke staunend auf zum Kreuz von Golgatha,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dorthin, wo Jesus selbst den Tod bezwang.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Wunder der Gnade, was für mich am Kreuz geschah,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er starb für meine Schuld, damit ich leben kann.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28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036A447F-EC5F-4FF4-A1C3-E84508A85DF1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i="1" dirty="0">
                <a:solidFill>
                  <a:schemeClr val="bg1"/>
                </a:solidFill>
                <a:latin typeface="Lucida Grande"/>
              </a:rPr>
              <a:t>Von Gottes Gnade sing ich mein Leben lang,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was mir begegnet, geht an ihm vorbei.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In seiner Liebe die mir niemand nehmen kann,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hält er mich fest, macht mich von Ängsten frei.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594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21D7E2D-1862-4510-A5E4-5A864D92DDAE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i="1" dirty="0">
                <a:solidFill>
                  <a:schemeClr val="bg1"/>
                </a:solidFill>
                <a:latin typeface="Lucida Grande"/>
              </a:rPr>
              <a:t>Ich blicke staunend auf zum Kreuz von Golgatha,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dorthin, wo Jesus selbst den Tod bezwang.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Wunder der Gnade, was für mich am Kreuz geschah,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er starb für meine Schuld, damit ich leben kann.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269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4CF5A39-E06A-4AF7-9AA2-D584D8E0F025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i="1" dirty="0">
                <a:solidFill>
                  <a:schemeClr val="bg1"/>
                </a:solidFill>
                <a:latin typeface="Lucida Grande"/>
              </a:rPr>
              <a:t>Von Gottes Gnade sing ich mein Leben lang,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sie trägt mich durch an jedem neuen Tag,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und seine Liebe füllt mein Herz mit Lob und Dank,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sie hört nie auf, was immer kommen mag.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38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21D7E2D-1862-4510-A5E4-5A864D92DDAE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i="1" dirty="0">
                <a:solidFill>
                  <a:schemeClr val="bg1"/>
                </a:solidFill>
                <a:latin typeface="Lucida Grande"/>
              </a:rPr>
              <a:t>Ich blicke staunend auf zum Kreuz von Golgatha,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dorthin, wo Jesus selbst den Tod bezwang.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Wunder der Gnade, was für mich am Kreuz geschah,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i="1" dirty="0">
                <a:solidFill>
                  <a:schemeClr val="bg1"/>
                </a:solidFill>
                <a:latin typeface="Lucida Grande"/>
              </a:rPr>
              <a:t>er starb für meine Schuld, damit ich leben kann.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095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Breitbild</PresentationFormat>
  <Paragraphs>10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Grande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2</cp:revision>
  <dcterms:created xsi:type="dcterms:W3CDTF">2020-09-04T16:39:32Z</dcterms:created>
  <dcterms:modified xsi:type="dcterms:W3CDTF">2020-09-04T16:45:14Z</dcterms:modified>
</cp:coreProperties>
</file>