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05B-2F50-45AC-9875-C0CFC1099D06}" type="datetimeFigureOut">
              <a:rPr lang="de-DE" smtClean="0"/>
              <a:t>02.07.2016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4A0-AF0F-4AC0-A50C-8A91F67DAA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05B-2F50-45AC-9875-C0CFC1099D06}" type="datetimeFigureOut">
              <a:rPr lang="de-DE" smtClean="0"/>
              <a:t>02.07.2016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4A0-AF0F-4AC0-A50C-8A91F67DAA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05B-2F50-45AC-9875-C0CFC1099D06}" type="datetimeFigureOut">
              <a:rPr lang="de-DE" smtClean="0"/>
              <a:t>02.07.2016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4A0-AF0F-4AC0-A50C-8A91F67DAA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05B-2F50-45AC-9875-C0CFC1099D06}" type="datetimeFigureOut">
              <a:rPr lang="de-DE" smtClean="0"/>
              <a:t>02.07.2016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4A0-AF0F-4AC0-A50C-8A91F67DAA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05B-2F50-45AC-9875-C0CFC1099D06}" type="datetimeFigureOut">
              <a:rPr lang="de-DE" smtClean="0"/>
              <a:t>02.07.2016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4A0-AF0F-4AC0-A50C-8A91F67DAA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05B-2F50-45AC-9875-C0CFC1099D06}" type="datetimeFigureOut">
              <a:rPr lang="de-DE" smtClean="0"/>
              <a:t>02.07.2016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4A0-AF0F-4AC0-A50C-8A91F67DAA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05B-2F50-45AC-9875-C0CFC1099D06}" type="datetimeFigureOut">
              <a:rPr lang="de-DE" smtClean="0"/>
              <a:t>02.07.2016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4A0-AF0F-4AC0-A50C-8A91F67DAA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05B-2F50-45AC-9875-C0CFC1099D06}" type="datetimeFigureOut">
              <a:rPr lang="de-DE" smtClean="0"/>
              <a:t>02.07.2016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4A0-AF0F-4AC0-A50C-8A91F67DAA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05B-2F50-45AC-9875-C0CFC1099D06}" type="datetimeFigureOut">
              <a:rPr lang="de-DE" smtClean="0"/>
              <a:t>02.07.2016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4A0-AF0F-4AC0-A50C-8A91F67DAA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05B-2F50-45AC-9875-C0CFC1099D06}" type="datetimeFigureOut">
              <a:rPr lang="de-DE" smtClean="0"/>
              <a:t>02.07.2016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4A0-AF0F-4AC0-A50C-8A91F67DAA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05B-2F50-45AC-9875-C0CFC1099D06}" type="datetimeFigureOut">
              <a:rPr lang="de-DE" smtClean="0"/>
              <a:t>02.07.2016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4A0-AF0F-4AC0-A50C-8A91F67DAA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305B-2F50-45AC-9875-C0CFC1099D06}" type="datetimeFigureOut">
              <a:rPr lang="de-DE" smtClean="0"/>
              <a:t>02.07.2016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884A0-AF0F-4AC0-A50C-8A91F67DAA4A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15731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91440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020434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Eduard Kemling</dc:creator>
  <cp:lastModifiedBy>Eduard Kemling</cp:lastModifiedBy>
  <cp:revision>1</cp:revision>
  <dcterms:created xsi:type="dcterms:W3CDTF">2016-07-02T19:07:56Z</dcterms:created>
  <dcterms:modified xsi:type="dcterms:W3CDTF">2016-07-02T19:15:19Z</dcterms:modified>
</cp:coreProperties>
</file>