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62" r:id="rId6"/>
    <p:sldId id="257" r:id="rId7"/>
    <p:sldId id="261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0"/>
  </p:normalViewPr>
  <p:slideViewPr>
    <p:cSldViewPr snapToGrid="0" snapToObjects="1">
      <p:cViewPr varScale="1">
        <p:scale>
          <a:sx n="90" d="100"/>
          <a:sy n="90" d="100"/>
        </p:scale>
        <p:origin x="232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7CEAF4-9114-4BC6-555F-526C79749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0D6F726-637C-48A8-07E9-B53018F015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78375BA-32F5-95D0-179C-95CE30F91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5A93-8C94-1445-9A57-80F7A3FE2E0E}" type="datetimeFigureOut">
              <a:rPr lang="de-DE" smtClean="0"/>
              <a:t>28.05.22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6B7FB5-67E9-DFD9-1D7E-9B6FF2194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AC234A-7D6E-B981-AB67-D7F84406C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F1EA-F8B0-034A-9B17-1F06819E29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4160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6D413A-A451-23EA-E221-638C3D058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34D3C1F-E256-57A5-BC3B-A07D481603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DAB9CC-4932-BA3A-A25E-DDF54DBD9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5A93-8C94-1445-9A57-80F7A3FE2E0E}" type="datetimeFigureOut">
              <a:rPr lang="de-DE" smtClean="0"/>
              <a:t>28.05.22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E26332-2643-C0C0-19E3-45B14382F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DDF241-DAF0-C2B5-A091-BFAC6201A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F1EA-F8B0-034A-9B17-1F06819E29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8094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CB27518-E220-EC7A-6C91-6B99285F91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4FC86A9-D7AB-10DA-B039-0C3816D66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E00819-2C66-8ED8-B677-4643767D5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5A93-8C94-1445-9A57-80F7A3FE2E0E}" type="datetimeFigureOut">
              <a:rPr lang="de-DE" smtClean="0"/>
              <a:t>28.05.22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C0BC05-346C-C3FB-B70F-2A5D67A75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DB2996-292D-1950-7E2C-08289BAA8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F1EA-F8B0-034A-9B17-1F06819E29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1408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24660C-F8F8-4585-7FCF-FF2404177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DF87F8-CBFE-AB29-0529-3AA2BD505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3437A6-EF89-7CBE-4107-4DBDBDF07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5A93-8C94-1445-9A57-80F7A3FE2E0E}" type="datetimeFigureOut">
              <a:rPr lang="de-DE" smtClean="0"/>
              <a:t>28.05.22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171670-E6FC-1BDB-17B7-7D3C37FB4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104D98-F0FD-3904-BA0B-29A570B28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F1EA-F8B0-034A-9B17-1F06819E29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4131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079F77-C7C8-6967-D587-44978243A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9F2AF50-91E5-D1FD-760F-C75C2D1EA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07E0F4-F24B-BADE-4B56-BD45E5FBE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5A93-8C94-1445-9A57-80F7A3FE2E0E}" type="datetimeFigureOut">
              <a:rPr lang="de-DE" smtClean="0"/>
              <a:t>28.05.22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25F7C9-6131-B4A9-6425-3D985886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0B04E8-8E6B-5711-EB85-8A37D4643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F1EA-F8B0-034A-9B17-1F06819E29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361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12EB8E-EDCB-BDD4-6D0A-88D09EDAE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A9110C-6D12-929C-B697-8F669C2E7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75B3DC2-C2D8-02F6-61FB-5C015F47B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71C190E-8655-8EB0-4EF6-B8610040C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5A93-8C94-1445-9A57-80F7A3FE2E0E}" type="datetimeFigureOut">
              <a:rPr lang="de-DE" smtClean="0"/>
              <a:t>28.05.22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3DB9DFE-6659-967F-E2EC-7A957BB84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2F8519D-ADA5-5031-743B-7F57169B8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F1EA-F8B0-034A-9B17-1F06819E29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74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B28198-97FE-EF10-8A03-3A004A764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FAF16F0-0AF9-2007-79C7-9FE17A62A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5E919E6-3A58-7791-E125-6783BE9DEF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76789FE-5E04-5806-774D-DC135C54CF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2ED1705-F266-325E-A35B-25CE33BCF9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D79129E-6852-BB26-F940-D72AEF577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5A93-8C94-1445-9A57-80F7A3FE2E0E}" type="datetimeFigureOut">
              <a:rPr lang="de-DE" smtClean="0"/>
              <a:t>28.05.22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F41AB89-5BB2-093A-4107-AD2906F32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93A37E0-CAF6-A645-D36F-7C094122D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F1EA-F8B0-034A-9B17-1F06819E29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655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33CB28-D310-736C-7A70-4A4747FF7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8C940A4-1B90-52C8-501F-8E98F2A47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5A93-8C94-1445-9A57-80F7A3FE2E0E}" type="datetimeFigureOut">
              <a:rPr lang="de-DE" smtClean="0"/>
              <a:t>28.05.22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0CCE0D6-0E90-5872-D979-6BD7FAF19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746254A-9FF3-3044-5D5B-04B4D6829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F1EA-F8B0-034A-9B17-1F06819E29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7343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41A25B5-7CB2-7887-F31E-A8596874D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5A93-8C94-1445-9A57-80F7A3FE2E0E}" type="datetimeFigureOut">
              <a:rPr lang="de-DE" smtClean="0"/>
              <a:t>28.05.22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34B4E2E-3043-7AD4-0CD0-062BDA1C6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8C0ADC8-9F64-B176-6E34-E8A53A696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F1EA-F8B0-034A-9B17-1F06819E29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5369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DAA9EB-3591-56E4-5587-F39042A32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FB1991-A95C-314E-EB96-D359A6807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4940960-CF70-C689-1DD1-F8AB41850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B2F48B-DF56-A76E-957B-2A5F8439A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5A93-8C94-1445-9A57-80F7A3FE2E0E}" type="datetimeFigureOut">
              <a:rPr lang="de-DE" smtClean="0"/>
              <a:t>28.05.22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F2A33A8-9A05-0D2B-CEE0-9DC19754E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DA55EB3-1CAF-DEF5-747A-DD5D1D4F3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F1EA-F8B0-034A-9B17-1F06819E29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70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5D1E86-500B-E9AA-5D49-B0FC414E7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0AC0B3F-84AD-671E-56EC-60900454D4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757160B-796A-9E91-0D74-1D424586F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16A46F7-13A1-FC0B-B403-D9A11620D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5A93-8C94-1445-9A57-80F7A3FE2E0E}" type="datetimeFigureOut">
              <a:rPr lang="de-DE" smtClean="0"/>
              <a:t>28.05.22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5E3A328-BFDD-4D41-FEC2-9E9A7D717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18DA2D1-BCB4-E6CF-32D8-D77D0284B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F1EA-F8B0-034A-9B17-1F06819E29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862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ABFED24-D7B1-4555-180E-863285053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774E27F-50E8-9089-8299-720A97E22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C21031-A032-6364-99F5-65DBD2E8CD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35A93-8C94-1445-9A57-80F7A3FE2E0E}" type="datetimeFigureOut">
              <a:rPr lang="de-DE" smtClean="0"/>
              <a:t>28.05.22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3665E3-A38C-3A2B-0621-C9C1A2B4A3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71BAE4-808C-EAAD-D84E-74DCEBA7D9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8F1EA-F8B0-034A-9B17-1F06819E29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828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A9C5114-4151-7F16-9EC8-401C2C651D3D}"/>
              </a:ext>
            </a:extLst>
          </p:cNvPr>
          <p:cNvSpPr/>
          <p:nvPr/>
        </p:nvSpPr>
        <p:spPr>
          <a:xfrm>
            <a:off x="0" y="0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1" i="0" u="none" strike="noStrike" dirty="0">
                <a:solidFill>
                  <a:schemeClr val="bg1"/>
                </a:solidFill>
                <a:effectLst/>
                <a:latin typeface="-apple-system"/>
              </a:rPr>
              <a:t>Buch: </a:t>
            </a:r>
            <a:r>
              <a:rPr lang="de-DE" sz="3600" b="1" i="0" u="none" strike="noStrike" dirty="0" err="1">
                <a:solidFill>
                  <a:schemeClr val="bg1"/>
                </a:solidFill>
                <a:effectLst/>
                <a:latin typeface="-apple-system"/>
              </a:rPr>
              <a:t>ZLsH</a:t>
            </a:r>
            <a:r>
              <a:rPr lang="de-DE" sz="3600" b="1" i="0" u="none" strike="noStrike" dirty="0">
                <a:solidFill>
                  <a:schemeClr val="bg1"/>
                </a:solidFill>
                <a:effectLst/>
                <a:latin typeface="-apple-system"/>
              </a:rPr>
              <a:t> 218</a:t>
            </a:r>
          </a:p>
          <a:p>
            <a:pPr algn="ctr"/>
            <a:r>
              <a:rPr lang="de-DE" sz="3600" b="1" i="0" u="none" strike="noStrike" dirty="0">
                <a:solidFill>
                  <a:schemeClr val="bg1"/>
                </a:solidFill>
                <a:effectLst/>
                <a:latin typeface="-apple-system"/>
              </a:rPr>
              <a:t>Ich bin so froh</a:t>
            </a:r>
            <a:endParaRPr lang="de-DE" sz="3600" b="0" i="0" u="none" strike="noStrike" dirty="0">
              <a:solidFill>
                <a:schemeClr val="bg1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88773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FE52C88A-9512-6ABC-75E7-8E87CD50FD78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Ich bin so froh, dass der Vater im Licht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zu uns im Worte so liebevoll spricht!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Manch edlen Schatz in der Bibel es gibt;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dies ist der größte, dass Jesus mich liebt.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587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EF0E1A73-A9A8-4ACE-6B93-F60277080F33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Ich bin so froh, dass Jesus mich liebt,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Jesus mich liebt, Jesus mich liebt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Ich bin so froh, dass Jesus mich liebt,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Jesus mich ewig liebt.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219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E9E7067A-148D-FB15-547F-B93C0280324E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Ob ich auch irrend mich von ihm gewandt,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zog er mich wieder mit liebender Hand.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Stets eil ich hin zu ihm, den ich betrübt,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wenn ich dran denke, dass Jesus mich liebt.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171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EF0E1A73-A9A8-4ACE-6B93-F60277080F33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Ich bin so froh, dass Jesus mich liebt,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Jesus mich liebt, Jesus mich liebt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Ich bin so froh, dass Jesus mich liebt,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Jesus mich ewig liebt.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499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EBA00B50-3317-CF14-CF6C-66F3FF5C5FBA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-apple-system"/>
              </a:rPr>
              <a:t>Werd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 ich den Heiland im Himmel einst sehn,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vor seinem Throne in Herrlichkeit </a:t>
            </a:r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-apple-system"/>
              </a:rPr>
              <a:t>stehn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sing ich das Lied, das schon hier ich geübt,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von seiner Gnade, dass Jesus mich liebt.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560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EF0E1A73-A9A8-4ACE-6B93-F60277080F33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Ich bin so froh, dass Jesus mich liebt,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Jesus mich liebt, Jesus mich liebt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Ich bin so froh, dass Jesus mich liebt,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-apple-system"/>
              </a:rPr>
              <a:t>Jesus mich ewig liebt.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379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Macintosh PowerPoint</Application>
  <PresentationFormat>Breitbild</PresentationFormat>
  <Paragraphs>8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-apple-system</vt:lpstr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Eduard Kemling</dc:creator>
  <cp:lastModifiedBy>Eduard Kemling</cp:lastModifiedBy>
  <cp:revision>1</cp:revision>
  <dcterms:created xsi:type="dcterms:W3CDTF">2022-05-28T09:25:57Z</dcterms:created>
  <dcterms:modified xsi:type="dcterms:W3CDTF">2022-05-28T09:34:10Z</dcterms:modified>
</cp:coreProperties>
</file>