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3" r:id="rId8"/>
    <p:sldId id="264" r:id="rId9"/>
    <p:sldId id="265" r:id="rId10"/>
    <p:sldId id="262" r:id="rId11"/>
    <p:sldId id="267" r:id="rId12"/>
    <p:sldId id="26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F723B-4D0C-4414-B9B4-49B85F450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6BC459-D84C-4498-9F43-7EFA7FFAF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92D42E-3990-4EAE-953C-0240CCB4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BF5B87-A1F0-4EF0-B18F-21F7DDA0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E13F1A-9B7F-48B1-8762-F7443007D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54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2471-129A-45BB-98B7-70350612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6F515A-2174-4853-B1B3-CA5EF6EBC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912D81-3948-4ADA-B358-E3796772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1498C2-6DDF-4D97-BACA-04334BF1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860A01-AC78-4F29-9E8E-308FC6139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11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C73FF1-492A-446E-AC32-38D2558C6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1506FB-FDEE-4046-9E49-B15C56100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A27BBC-F851-412C-8634-325497E8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8AD70-60C2-45D6-8352-773DF157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B8CBB5-15BC-4274-83CB-84F09C05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82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298DC-1A60-4839-935B-5E867316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DFBC06-F0F2-4285-A758-50DDEB393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097D0E-949B-4845-8310-9BF4F412E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257AF2-EEB1-400F-892B-B22B142BC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1153E7-6171-4100-B7EB-874A52E58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85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97C0B-6299-4F6D-923E-C087DF4F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3FF40B-D7D3-44AA-8D23-3F3EC7532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41D1F3-29E0-4C08-BC9F-F119E0F1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DC6ADA-C5BC-4280-A8EF-4BF81085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691D72-0757-488A-B9B5-30494EA5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83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9020D-A3D8-499D-9A8E-03C4870A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8791A1-3DF8-41FC-94FD-C6C355DD4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2DFA29-371A-4B1B-8DF7-BFC87A407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5A0227-2D2E-4DAC-BCD0-ABA0A8D86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125262-C34F-48CB-B561-A42F495F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180D73-F5ED-4A14-9ECA-EDC53FFA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27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182CE-2BFB-4905-8415-32A397193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3FBBDC-D6E6-40B3-BCB5-11FAF4CE9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9C6EBE-72E7-4C37-974D-2CB121BAA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3457F70-738A-498E-AE1E-1B59A1CFFA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FC7384-2639-4006-8F6E-B0A465544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647A4A-4B3B-4670-AF3E-98A0476D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2ED715-A31A-4427-A7EF-3B93A1FE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F9210D7-92E0-48B7-9952-DF77954B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3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55911-2F3C-4941-A3AC-465548A1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2D5190-2F61-4D3B-A1E9-9FB6A51A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E40040-B2B0-4D56-9017-29597F44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3E5007F-D37D-498E-9052-6FAB59C6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67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C2C8A4-AA09-4109-8E48-9B7949DA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23991C-A97B-41E3-B246-D98FED4E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F76056-4CCE-44BA-A5D6-71B86E52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13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C1566-005C-42B5-955B-033398834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6121E-6CC3-46D1-8899-85E54E487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70998D-7FD4-4B06-8963-002E01C2D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3FE94E-57A3-4AD2-955F-2C8270C0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4B2C61-AB17-45FF-B30A-19A2D499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82DF16-D4CB-48E2-A49C-CF88EA35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93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D13D8-A8A6-487C-A451-1EE0C65A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C657F21-7717-46D1-8079-D2E5C59F9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5C08D8-A5F5-4950-BF32-54DBA07F7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E3D252-D93F-4E93-B8FA-4788D065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584DC5-4C5A-4741-9E8E-9E30D13D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171223-C612-444B-9164-0F7C3A67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06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684725B-5BBC-47DD-829C-8AE861C4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5CA939-4687-4A6F-BDDA-BF9144620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BA5953-A026-4549-AD31-3B20596D3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6573-2B0E-478A-BCC6-7B866045E6F5}" type="datetimeFigureOut">
              <a:rPr lang="de-DE" smtClean="0"/>
              <a:t>29.05.2021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62562C-9D01-4560-81E2-E7B57AECC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0922F0-7162-40AD-9A8D-8725FA682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A5DAD-7C3E-4A60-9D03-1F7D06A7BB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89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D8F2F1C-22F8-48CA-BC7A-30DDAEE0F53F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026405E-4AA7-49BB-B706-8AF9D9C52F38}"/>
              </a:ext>
            </a:extLst>
          </p:cNvPr>
          <p:cNvSpPr txBox="1"/>
          <p:nvPr/>
        </p:nvSpPr>
        <p:spPr>
          <a:xfrm>
            <a:off x="-1" y="646331"/>
            <a:ext cx="1219199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5298170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Andreas Waldmann | Beth Redman | Kai Peters | Matt Redman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© 2002 </a:t>
            </a:r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Thankyou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 Music (Verwaltet von SCM Hänssler)</a:t>
            </a:r>
          </a:p>
          <a:p>
            <a:pPr algn="l"/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Nutzung ausschließlich im Rahmen der </a:t>
            </a:r>
            <a:r>
              <a:rPr lang="de-DE" b="0" i="1" dirty="0" err="1">
                <a:solidFill>
                  <a:schemeClr val="bg1"/>
                </a:solidFill>
                <a:effectLst/>
                <a:latin typeface="akagi_probook"/>
              </a:rPr>
              <a:t>SongSelect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® -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Nutzungsbedingungen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. Alle Rechte vorbehalten. 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www.ccli.com</a:t>
            </a:r>
            <a:endParaRPr lang="de-DE" b="0" i="1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366365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4286A90-A9DC-4D95-A1F6-FFB7AA54D3B3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Egal, was du mir gibst,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egal, was du mir nimmst.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bist und bleibst mein Gott.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Nur dir gehört mein Lob.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7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4286A90-A9DC-4D95-A1F6-FFB7AA54D3B3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Egal, was du mir gibst,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egal, was du mir nimmst.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bist und bleibst mein Gott.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Nur dir gehört mein Lob.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27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DE463CE-61FF-4865-A976-8876CFF1C834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Jesus, dir gehört all mein Lob,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Jesus, dir gehört all mein Lob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Deinen Namen preise ich, Herr.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3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4B8531B-6EE9-469B-A63A-AABE90E3BAF8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wenn dein Segen in Strömen fließt,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mir mehr als genügend gibst.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6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0A2A83F-ACD9-4BA7-B933-BF6708B6C078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dir gehört mein Lob,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auch wenn ich mich verloren fühl.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der Wüste und ohne Ziel.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0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41A3B3E-5F8B-4001-94EA-FEE8FFAB2B19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Jeder Segen, den du schenkst,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wird zum Lob für dich.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selbst, wenn ich im Dunkeln steh,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gilt das für mich.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4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DE463CE-61FF-4865-A976-8876CFF1C834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Jesus, dir gehört all mein Lob,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Jesus, dir gehört all mein Lob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Deinen Namen preise ich, Herr.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5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63BC306-C99C-45E3-A6BA-784BF1F21AED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wenn die Sonne am Himmel scheint,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es das Leben gut mit mir meint.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2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C697DED-B7E2-4B14-AE53-C3BEDC56E438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dir gehört mein Lob,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wenn der Weg auch nicht einfach ist,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sich mein Lobpreis mit Leiden mischt.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3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41A3B3E-5F8B-4001-94EA-FEE8FFAB2B19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Jeder Segen, den du schenkst,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wird zum Lob für dich.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selbst, wenn ich im Dunkeln steh,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gilt das für mich.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7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DE463CE-61FF-4865-A976-8876CFF1C834}"/>
              </a:ext>
            </a:extLst>
          </p:cNvPr>
          <p:cNvSpPr txBox="1"/>
          <p:nvPr/>
        </p:nvSpPr>
        <p:spPr>
          <a:xfrm>
            <a:off x="0" y="-133164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Jesus, dir gehört all mein Lob,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dir gehört mein Lob.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Jesus, dir gehört all mein Lob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Deinen Namen preise ich, Herr.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0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Breitbild</PresentationFormat>
  <Paragraphs>17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2</cp:revision>
  <dcterms:created xsi:type="dcterms:W3CDTF">2021-05-29T09:31:04Z</dcterms:created>
  <dcterms:modified xsi:type="dcterms:W3CDTF">2021-05-29T09:42:18Z</dcterms:modified>
</cp:coreProperties>
</file>