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E4B5B-081A-BC0D-8E41-58E7CF477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D33ED3-5C2B-A70A-3091-1318072E6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D9BE0-87D0-49C9-E11B-672FCB97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69CE3-63D8-3D9C-53C1-8F0D21BD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2DF0C-B3F0-65DA-B78E-3B7D9400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0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036E1-A994-BE6E-6079-0B3F2445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BC0D28-97FD-498E-A631-B9B8B2BAC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61E296-C432-BC49-80E1-D779EDAD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8D84D-AF83-8E88-F727-4C528729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50E79-CC8F-3D17-FD33-12BB5F1A5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3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C8314CC-B98B-DA6E-9A59-789B27441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E5ABE1-FC42-4557-1FA2-B589046BB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574578-0171-4DB4-B499-F20997B9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429AC4-4E1F-2524-E915-A8D6F713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FAB00F-2CCB-B7C1-DBB1-5BAB694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11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6D898E-0E0B-8221-BC73-E6283B11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FD0CBB-C99A-217B-8907-B32BB940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9410AB-16FA-7651-0062-0E9C7B37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46C71C-0997-0730-F0A3-9088F9B7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7C5DF6-B238-2545-591D-833E6CDA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95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85BA9-A822-8C7D-CE7F-D873AF44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AD09D8-EFB5-21DB-8007-F97E3366F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EA6987-FE4F-30AD-F18D-262F6232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027D76-BC70-869D-9639-1024D7E5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8FE5D4-1536-1DA5-D62A-A0735DB1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8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BAA17-AEC8-6710-8849-91C4B145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2EFE72-6E92-F76F-B3D8-6DDF37CB9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A63229-EDD5-3FE8-15C1-038CF4781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E5CEC7-A516-11AF-42AA-22780FB5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B481C7-C9DD-931A-74C7-E0355268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83A547-1D3F-8A0E-37A4-A53135BB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9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C0975-CB5A-252E-4A89-65E95204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491880-84B8-3E71-751B-4B413666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7BA972-DF17-9698-67F4-CF47855D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4D0A773-1EBF-3D77-ABD2-5398E37BF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723150-8F77-2462-E03E-F5DC62CDF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30EB17-F598-15D2-D727-2A806D8F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AF8B68-E19A-E627-9F9B-EB5DCFB8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45F601-6822-7112-0DA0-99D5A32D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93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54CAD-8562-722E-7F28-C6AFAC72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EF763A-0A1D-199A-A52A-E374D9D3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162005-8825-9A57-AD92-4A875544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454672-225D-3887-D9F4-4F601E4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08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9FF34E-524F-F742-8FA8-BA9B171E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20B2B1-A738-AAC5-2D4B-859335D7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3D004B-687C-102B-7C8A-95ABB532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1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6D167-CE76-3A10-7C24-4C3A0118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90FD7-C70C-4E26-BA3A-CC61114F3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055410-573B-63C7-C29B-458C71AC1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B4FA10-D36C-95DA-81F7-1DFAD7FA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90341D-5B19-B2D8-8D62-C4167DBE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A76F55-BAE5-49EB-1B5E-8C2315AD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D7A09-1B62-1B8F-1B07-F68F212D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4F9D6D-D42F-077E-951C-0A17EA991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105612-CF30-C942-7CE0-7F292EED9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6DDD46-8351-F7DE-DFBC-393506C6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BE10A2-D780-13A3-34DF-A24ED6DB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218E7C-02E1-F887-113F-24F8C42A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63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DEC494-B5AE-9348-8AAC-A42FC51F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E7F594-CD22-5A08-3D4E-EEF26CD2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567148-3F8A-69BD-4EEA-968576252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F2C2-0A73-234E-9D0E-283A198C3756}" type="datetimeFigureOut">
              <a:rPr lang="de-DE" smtClean="0"/>
              <a:t>10.12.22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EDB5BE-E66E-91EB-E1B3-E65DDC7D3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21081-FFBE-FD8A-664C-5F499779E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21EE-15FA-3C45-AFCD-063F96674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94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908895A-6923-4F37-92B7-9F9E2C62282F}"/>
              </a:ext>
            </a:extLst>
          </p:cNvPr>
          <p:cNvSpPr txBox="1"/>
          <p:nvPr/>
        </p:nvSpPr>
        <p:spPr>
          <a:xfrm>
            <a:off x="-4174" y="0"/>
            <a:ext cx="12196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 abgestiegen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3C8C50-D728-F854-181C-A21B4C7890CB}"/>
              </a:ext>
            </a:extLst>
          </p:cNvPr>
          <p:cNvSpPr txBox="1"/>
          <p:nvPr/>
        </p:nvSpPr>
        <p:spPr>
          <a:xfrm>
            <a:off x="0" y="646331"/>
            <a:ext cx="61064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4972129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Daniel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Kallauch</a:t>
            </a:r>
            <a:endParaRPr lang="de-DE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50630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D8BD78-2937-5A1E-CE66-F4E323ABCACE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Erde statt Himmel, da, wo wir sind.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 alles aus Liebe.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König wird Kind.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1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75AF57B-F9D4-850C-6CCC-10EC6AF2DD9D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Streit ist, gibt es Versöhnung,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Angst ist, Geborgenheit.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Hass ist, kommst du mit Frieden.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in unsre Zeit.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D8BD78-2937-5A1E-CE66-F4E323ABCACE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Erde statt Himmel, da, wo wir sind.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 alles aus Liebe.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König wird Kind.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0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DB184B1-0453-B9C0-D224-B92FBE99D885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Schmerz ist, gibt es Erlösung,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Not ist, Sicherheit.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Da, wo Leid ist, heilst du die Wunden.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in unsre Zeit.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8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D8BD78-2937-5A1E-CE66-F4E323ABCACE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Erde statt Himmel, da, wo wir sind.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Runtergekommen, abgestiegen, alles aus Liebe.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König wird Kind.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Macintosh PowerPoint</Application>
  <PresentationFormat>Breitbild</PresentationFormat>
  <Paragraphs>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2022-12-10T16:24:04Z</dcterms:created>
  <dcterms:modified xsi:type="dcterms:W3CDTF">2022-12-10T16:31:09Z</dcterms:modified>
</cp:coreProperties>
</file>