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DFCE-683E-48ED-AB0A-ABC1A615F789}" type="datetimeFigureOut">
              <a:rPr lang="de-DE" smtClean="0"/>
              <a:t>24.12.2019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AAE6-109A-459D-B779-7B2D8026241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DFCE-683E-48ED-AB0A-ABC1A615F789}" type="datetimeFigureOut">
              <a:rPr lang="de-DE" smtClean="0"/>
              <a:t>24.12.2019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AAE6-109A-459D-B779-7B2D8026241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DFCE-683E-48ED-AB0A-ABC1A615F789}" type="datetimeFigureOut">
              <a:rPr lang="de-DE" smtClean="0"/>
              <a:t>24.12.2019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AAE6-109A-459D-B779-7B2D8026241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DFCE-683E-48ED-AB0A-ABC1A615F789}" type="datetimeFigureOut">
              <a:rPr lang="de-DE" smtClean="0"/>
              <a:t>24.12.2019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AAE6-109A-459D-B779-7B2D8026241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DFCE-683E-48ED-AB0A-ABC1A615F789}" type="datetimeFigureOut">
              <a:rPr lang="de-DE" smtClean="0"/>
              <a:t>24.12.2019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AAE6-109A-459D-B779-7B2D8026241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DFCE-683E-48ED-AB0A-ABC1A615F789}" type="datetimeFigureOut">
              <a:rPr lang="de-DE" smtClean="0"/>
              <a:t>24.12.2019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AAE6-109A-459D-B779-7B2D8026241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DFCE-683E-48ED-AB0A-ABC1A615F789}" type="datetimeFigureOut">
              <a:rPr lang="de-DE" smtClean="0"/>
              <a:t>24.12.2019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AAE6-109A-459D-B779-7B2D8026241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DFCE-683E-48ED-AB0A-ABC1A615F789}" type="datetimeFigureOut">
              <a:rPr lang="de-DE" smtClean="0"/>
              <a:t>24.12.2019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AAE6-109A-459D-B779-7B2D8026241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DFCE-683E-48ED-AB0A-ABC1A615F789}" type="datetimeFigureOut">
              <a:rPr lang="de-DE" smtClean="0"/>
              <a:t>24.12.2019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AAE6-109A-459D-B779-7B2D8026241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DFCE-683E-48ED-AB0A-ABC1A615F789}" type="datetimeFigureOut">
              <a:rPr lang="de-DE" smtClean="0"/>
              <a:t>24.12.2019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AAE6-109A-459D-B779-7B2D8026241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DFCE-683E-48ED-AB0A-ABC1A615F789}" type="datetimeFigureOut">
              <a:rPr lang="de-DE" smtClean="0"/>
              <a:t>24.12.2019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AAE6-109A-459D-B779-7B2D8026241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6DFCE-683E-48ED-AB0A-ABC1A615F789}" type="datetimeFigureOut">
              <a:rPr lang="de-DE" smtClean="0"/>
              <a:t>24.12.2019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DAAE6-109A-459D-B779-7B2D8026241D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AA3ECCE-F5F4-480E-949F-DBCDDAD10AB7}"/>
              </a:ext>
            </a:extLst>
          </p:cNvPr>
          <p:cNvSpPr txBox="1"/>
          <p:nvPr/>
        </p:nvSpPr>
        <p:spPr>
          <a:xfrm>
            <a:off x="1559496" y="2132856"/>
            <a:ext cx="950505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/>
              <a:t>Ohne Anfang, ohne Ende</a:t>
            </a:r>
          </a:p>
          <a:p>
            <a:pPr marL="85725"/>
            <a:r>
              <a:rPr lang="de-DE" sz="2800" dirty="0"/>
              <a:t>Text und Melodie: Manfred Siebald</a:t>
            </a:r>
          </a:p>
          <a:p>
            <a:pPr marL="85725"/>
            <a:r>
              <a:rPr lang="de-DE" sz="2800" dirty="0"/>
              <a:t>© 1992 Hänssler Verlag, D-71087 Holzgerlingen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76F0C051-3004-4B6E-B4EF-3563D1D0CA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8940"/>
            <a:ext cx="9721081" cy="60095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BBFE2C9-15D1-44FB-A6C6-2FA1DB2CE4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114" y="46008"/>
            <a:ext cx="9735772" cy="58525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Breitbild</PresentationFormat>
  <Paragraphs>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CWH</dc:creator>
  <cp:lastModifiedBy>Eduard Kemling</cp:lastModifiedBy>
  <cp:revision>13</cp:revision>
  <dcterms:created xsi:type="dcterms:W3CDTF">2010-12-23T17:20:25Z</dcterms:created>
  <dcterms:modified xsi:type="dcterms:W3CDTF">2019-12-24T14:39:19Z</dcterms:modified>
</cp:coreProperties>
</file>