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0" r:id="rId8"/>
    <p:sldId id="263" r:id="rId9"/>
    <p:sldId id="261" r:id="rId10"/>
    <p:sldId id="26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BC84D-6233-4270-8AD4-7383007B7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73FE2D-3802-484B-95D4-9C0ACE86D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00B6BB-2741-406B-9123-1E9AA2D4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39A7C0-C5E5-490A-B012-5F4BF0ABD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30DA1A-596B-4C89-AD4D-9AC6B18C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22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0F69DF-BB8C-4BBE-94E4-02312D17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054C11-990A-4795-8A24-F1621D130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40568C-E92B-4C06-8763-EF089E75A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6177D2-94BB-4C88-8832-96D3855C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8BF786-464A-4C1D-95F4-452896362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02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9C80367-2823-4775-873E-42B4A9235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094273-81B3-47A1-A276-02E039C9B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F386B6-D602-4DD3-A2F8-AA99E806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C7AE43-9821-4A57-A115-07CE20DE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C1E3A9-0186-4E5D-9D51-5620E8CF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83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356A6-D65C-472D-9440-21A1438A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B7E4A4-0CFE-4B51-A0F1-6C6F93477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83D5B0-506E-401E-B4DA-33872755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BC5BF5-8361-4E7E-8EBA-B3B190C7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5B7320-2FBE-4110-8A67-9253EED5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05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91E01-E08C-4E29-A54F-894028431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10AC78-6CDD-4CFD-9371-72226B223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EDA378-65C5-4B58-8A40-AB021914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03C691-EE9D-4EBF-B172-AF58CEFE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3B4C8-1130-4960-AFF4-04FEC10B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46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4F2EF-83B1-460F-AA0D-AF8D3E3A7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BF7546-C3F3-4A37-8E94-538A96249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C81A80-2239-428B-9947-DB55DC29E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1401EA-8C26-4F45-89F7-9E18281E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B1C6CD-1C2C-4A5F-BA43-07009ADE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4AFF07-0942-4B44-A368-31FCCC07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55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FADF9-56E6-42CB-A19C-3070465A4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399FBE-0502-4A4B-82A8-99C12B094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636242B-D98F-4A34-9F2E-73D538E20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FC2072-4B89-46B7-8866-3A5024F51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F8CB009-6B5A-4C0E-9D97-B5B411127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D41E416-2E40-435F-AB3B-AC0B0D08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6A93019-9C15-4737-9C92-0A6342DE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068486C-CA56-408C-8FDC-418264D1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5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F38D9-18D5-4F42-912A-EA7705A0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F84962A-5716-46B0-9B6A-F48162AF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73BB5F-D448-4678-814E-D13183B78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6B8C94-EF37-459C-A83D-02F4066E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12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74DC37-0171-43A2-A9C2-240E8C1E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35ED2AD-A0BC-43E2-9B85-0499B405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B3BDD2-84FC-4391-84EE-CB12850D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1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ABC5E-0041-413D-869D-87675680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9B595C-2CD0-496C-9F75-1FA5D8996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F621FC-267D-4D11-9E8B-708A64CE4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5835B1-655E-4553-AA3D-C7D1642D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DE47E8-760F-43BB-A6A9-9E2DAFA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54F495-677E-4688-831C-2D400FA1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0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D901C-0CE4-46B4-B9F6-99AEEF316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3864A5C-BC72-4298-92CC-6E1633BDC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3A28D1-46AD-4BA1-9FA2-203F52F3B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EA0673-E8B8-45F9-8FA9-916C8549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CFADEF-C4AC-4535-86FF-F7042C9C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749425-805C-4006-85A8-D4EFF046C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00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11A9CC4-91A8-4D92-AC9F-ED1D3DC2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654DE0-B97A-4AE7-B8CE-50E3AB04C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7AFE19-7FE6-4A76-96B7-EB4B5605B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B2BC-6CA1-412A-89E4-9CCD8F3970A7}" type="datetimeFigureOut">
              <a:rPr lang="de-DE" smtClean="0"/>
              <a:t>09.09.22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FE4E7A-84B1-44FF-B71C-6085AD5C3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CD04D5-64E0-4DC5-9F55-F47A4657A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40859-F1BD-4A92-B13D-99AA04784E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15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EB2AE6D0-0433-4027-80A1-134B9ADE1F28}"/>
              </a:ext>
            </a:extLst>
          </p:cNvPr>
          <p:cNvSpPr/>
          <p:nvPr/>
        </p:nvSpPr>
        <p:spPr>
          <a:xfrm>
            <a:off x="0" y="0"/>
            <a:ext cx="1219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Buch: Loben 101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Du bist unsere Zuversicht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DE1F098-B35A-4B1F-A4B8-7CBA8D1365A2}"/>
              </a:ext>
            </a:extLst>
          </p:cNvPr>
          <p:cNvSpPr/>
          <p:nvPr/>
        </p:nvSpPr>
        <p:spPr>
          <a:xfrm>
            <a:off x="339504" y="1393209"/>
            <a:ext cx="7489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i="0" dirty="0">
                <a:solidFill>
                  <a:schemeClr val="bg1"/>
                </a:solidFill>
                <a:effectLst/>
                <a:latin typeface="-apple-system"/>
              </a:rPr>
              <a:t>Text: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 </a:t>
            </a:r>
            <a:r>
              <a:rPr lang="de-DE" sz="3600" dirty="0">
                <a:solidFill>
                  <a:schemeClr val="bg1"/>
                </a:solidFill>
                <a:latin typeface="-apple-system"/>
              </a:rPr>
              <a:t>Gerhard Schnitter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32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8F9E6CA-9D78-4D32-8F9E-DF8B9602DC0E}"/>
              </a:ext>
            </a:extLst>
          </p:cNvPr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Du bist unsere Zuversicht. Du bist unsere Stärke.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du bist unsere Freude.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wir preisen dich.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0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8F9E6CA-9D78-4D32-8F9E-DF8B9602DC0E}"/>
              </a:ext>
            </a:extLst>
          </p:cNvPr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Du bist unsere Zuversicht. Du bist unsere Stärke.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du bist unsere Freude.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wir preisen dich.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9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0B24962-0DCB-4438-9E48-BD76749C29B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Über allen Fragen dieser Zeit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und der Angst, die uns verblendet,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bist du doch der Herr in Ewigkeit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und dein Plan wird vollendet!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88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8F9E6CA-9D78-4D32-8F9E-DF8B9602DC0E}"/>
              </a:ext>
            </a:extLst>
          </p:cNvPr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Du bist unsere Zuversicht. Du bist unsere Stärke.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du bist unsere Freude.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wir preisen dich.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1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76AD63C-83A5-4CC0-901B-8396D83452F0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Alle Hoffnungen der Welt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vergehn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und es bleibt nur banges Sorgen.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Doch weil wir in dir die Hoffnung sehn,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sind wir schon jetzt geborgen.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4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8F9E6CA-9D78-4D32-8F9E-DF8B9602DC0E}"/>
              </a:ext>
            </a:extLst>
          </p:cNvPr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Du bist unsere Zuversicht. Du bist unsere Stärke.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du bist unsere Freude.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wir preisen dich.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21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532BFCA-2F34-4754-82EB-935697D904B6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Wenn uns Not und Sünde überfällt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und verhindern will das Leben,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dann bist du der Treue, der uns hält,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und du willst uns vergeben.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1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8F9E6CA-9D78-4D32-8F9E-DF8B9602DC0E}"/>
              </a:ext>
            </a:extLst>
          </p:cNvPr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Du bist unsere Zuversicht. Du bist unsere Stärke.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du bist unsere Freude.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Herr Jesus Christus, wir preisen dich.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9610446-7445-4C2C-AC9B-A3AE6D0E86C7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In Bedrängnis und Verlassenheit,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wenn die eigenen Kräfte schwinden,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hast du deine Kraft für uns bereit.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Du lässt das Ziel uns finden.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1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Macintosh PowerPoint</Application>
  <PresentationFormat>Breitbild</PresentationFormat>
  <Paragraphs>12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2</cp:revision>
  <dcterms:created xsi:type="dcterms:W3CDTF">2020-09-19T10:55:01Z</dcterms:created>
  <dcterms:modified xsi:type="dcterms:W3CDTF">2022-09-09T16:22:51Z</dcterms:modified>
</cp:coreProperties>
</file>