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2" r:id="rId3"/>
    <p:sldId id="261" r:id="rId4"/>
    <p:sldId id="260" r:id="rId5"/>
    <p:sldId id="259" r:id="rId6"/>
    <p:sldId id="258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0"/>
  </p:normalViewPr>
  <p:slideViewPr>
    <p:cSldViewPr snapToGrid="0">
      <p:cViewPr varScale="1">
        <p:scale>
          <a:sx n="90" d="100"/>
          <a:sy n="90" d="100"/>
        </p:scale>
        <p:origin x="232" y="4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C2A375-70CE-E91F-57AE-38782ABC84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CE5C5DB-5759-5D98-C84E-270EB89140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386C5C6-2AD8-DF60-E97B-02DB79094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A44D6-AE34-764B-B904-F8FCFA3055EE}" type="datetimeFigureOut">
              <a:rPr lang="de-DE" smtClean="0"/>
              <a:t>19.11.22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50FD41C-BF5D-9218-B6E1-F49037DD1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4071874-140B-DBA3-32FF-78F944076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EEB31-7D1B-134F-B949-5213DA4922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8412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047D60-A00B-3CCA-0DA1-614806522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BB8770F-D0DB-9306-0974-0FA6A6AA3A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39224B6-D110-9659-FAD5-8E033C6F9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A44D6-AE34-764B-B904-F8FCFA3055EE}" type="datetimeFigureOut">
              <a:rPr lang="de-DE" smtClean="0"/>
              <a:t>19.11.22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7C0689F-1EBF-2939-6193-38DA10592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8326649-4C7B-F4B8-225A-040966D3F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EEB31-7D1B-134F-B949-5213DA4922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0359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D99D1CFA-C987-4D4F-F483-6BA6734256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ED13DE0-FB71-4918-57E7-EFCDCFCD37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10F2B22-737A-9271-04BC-CCFE1BD7C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A44D6-AE34-764B-B904-F8FCFA3055EE}" type="datetimeFigureOut">
              <a:rPr lang="de-DE" smtClean="0"/>
              <a:t>19.11.22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F09A38C-5533-B01E-3115-41435F491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6379998-E55B-64C8-BC10-E0C4932BA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EEB31-7D1B-134F-B949-5213DA4922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1640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26F90D-2A8F-C4D6-3CDA-4D45DA183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94052D8-2989-6EE7-6B04-ABAD120743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40C7F39-70B2-3BD8-5129-B07E37FCC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A44D6-AE34-764B-B904-F8FCFA3055EE}" type="datetimeFigureOut">
              <a:rPr lang="de-DE" smtClean="0"/>
              <a:t>19.11.22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70248AF-8691-5711-4658-100A2FB15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D7F6786-BC60-5ACE-C051-C0719B874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EEB31-7D1B-134F-B949-5213DA4922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1930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C6E9CF-0A2B-EF12-3E55-AADD9793F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0FA7055-519D-13B1-4B19-79D11BA332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5999E1D-BA69-E488-7A24-B4780BF33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A44D6-AE34-764B-B904-F8FCFA3055EE}" type="datetimeFigureOut">
              <a:rPr lang="de-DE" smtClean="0"/>
              <a:t>19.11.22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0F013E4-8D22-D332-1686-32876125D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1C814F5-9360-50E5-681E-A519E95C5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EEB31-7D1B-134F-B949-5213DA4922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3189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DBF076-E734-09F9-D84E-6094D5E01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6094254-14D9-FE37-8664-6892C137E3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71BD2DC-EA34-85E7-F65B-DD08423EBA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C9A0C10-1597-7B5B-D9C7-E565FFBB3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A44D6-AE34-764B-B904-F8FCFA3055EE}" type="datetimeFigureOut">
              <a:rPr lang="de-DE" smtClean="0"/>
              <a:t>19.11.22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9138ADB-7282-4E5C-E911-F445FF0A2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17E856D-C74B-075A-051C-8669C1EA7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EEB31-7D1B-134F-B949-5213DA4922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8756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2052DA-E8CB-BBF5-E155-D5747A1E31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8F63BFB-97F4-51C6-18AD-407DBEA1A0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7101E9E-AC8C-6E14-044E-E4571B92B4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ED236A3-EF8D-FCF7-7FE5-91CB667A16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55D7339-2D9A-0EF1-A294-E17842370B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67517694-7277-76D8-A3DC-C545BA3B7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A44D6-AE34-764B-B904-F8FCFA3055EE}" type="datetimeFigureOut">
              <a:rPr lang="de-DE" smtClean="0"/>
              <a:t>19.11.22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AF8F3216-E179-136C-25A6-A390E32A5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894CBC7-C595-D73A-2D81-B84F94CAA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EEB31-7D1B-134F-B949-5213DA4922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2143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F7A57B-54C3-4780-90A8-D1298F41A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5CD4A7A-F7A3-4A02-C733-BCE052995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A44D6-AE34-764B-B904-F8FCFA3055EE}" type="datetimeFigureOut">
              <a:rPr lang="de-DE" smtClean="0"/>
              <a:t>19.11.22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19620E9-45E2-5891-348C-361977C67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0472834-39F2-5E69-8368-219852C37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EEB31-7D1B-134F-B949-5213DA4922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3270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8288C89-B688-3109-029A-2E1A7EABB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A44D6-AE34-764B-B904-F8FCFA3055EE}" type="datetimeFigureOut">
              <a:rPr lang="de-DE" smtClean="0"/>
              <a:t>19.11.22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13FAFC8-6902-6222-9BDF-FD8470433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E1B8210-52F3-840F-441C-85819CAEB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EEB31-7D1B-134F-B949-5213DA4922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0152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6518AC-5504-A4D7-A653-DBEBB46E90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A98C509-6E8C-6F50-70A1-6A2A7B4C4B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13E50C0-CFDD-275A-BEDA-C873E80F57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F2625C7-74BD-CDAD-9DEB-18E604511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A44D6-AE34-764B-B904-F8FCFA3055EE}" type="datetimeFigureOut">
              <a:rPr lang="de-DE" smtClean="0"/>
              <a:t>19.11.22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8DE8AD5-3CAB-5C02-7AF3-BC34A3329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33DA17D-49C0-4CD0-45D1-731A0E7E7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EEB31-7D1B-134F-B949-5213DA4922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5723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383BBD-4EA3-6F97-6169-1A24B2323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F6DAA3A4-D30B-B470-1398-06C37FC047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415BB26-5549-335E-4A14-D79018C421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C6B68E6-2D48-57BE-3BA6-645577CD8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A44D6-AE34-764B-B904-F8FCFA3055EE}" type="datetimeFigureOut">
              <a:rPr lang="de-DE" smtClean="0"/>
              <a:t>19.11.22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6A40C91-D42D-7692-B59B-E1872DFFE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B43F049-B9B4-7C4F-21BC-ED32AC7BE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EEB31-7D1B-134F-B949-5213DA4922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8613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AACC135-9653-8A47-1EB1-E8EF4914D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805648C-496B-F93D-E450-BA1562E903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5733930-A682-86FF-FB20-C082DB1C31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A44D6-AE34-764B-B904-F8FCFA3055EE}" type="datetimeFigureOut">
              <a:rPr lang="de-DE" smtClean="0"/>
              <a:t>19.11.22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6905EA7-3045-7E8D-60D8-0335624E24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A31ED20-99CD-DD10-FDE1-9421539139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EEB31-7D1B-134F-B949-5213DA4922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5762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288E09DD-605A-3095-9610-384862319C4C}"/>
              </a:ext>
            </a:extLst>
          </p:cNvPr>
          <p:cNvSpPr txBox="1"/>
          <p:nvPr/>
        </p:nvSpPr>
        <p:spPr>
          <a:xfrm>
            <a:off x="0" y="1"/>
            <a:ext cx="12192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Buch: Loben 331</a:t>
            </a:r>
          </a:p>
          <a:p>
            <a:pPr algn="ctr"/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Schönster Herr Jesu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94DF14A1-7042-96E8-8A89-117A6D03FCB3}"/>
              </a:ext>
            </a:extLst>
          </p:cNvPr>
          <p:cNvSpPr txBox="1"/>
          <p:nvPr/>
        </p:nvSpPr>
        <p:spPr>
          <a:xfrm>
            <a:off x="0" y="1200330"/>
            <a:ext cx="610017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de-DE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CCLI-Liednummer 4351290</a:t>
            </a:r>
          </a:p>
          <a:p>
            <a:pPr algn="l"/>
            <a:r>
              <a:rPr lang="de-DE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August Heinrich Hoffmann von Fallersleben</a:t>
            </a:r>
          </a:p>
          <a:p>
            <a:pPr algn="l"/>
            <a:r>
              <a:rPr lang="de-DE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CCLI-Lizenznummer 618173</a:t>
            </a:r>
          </a:p>
        </p:txBody>
      </p:sp>
    </p:spTree>
    <p:extLst>
      <p:ext uri="{BB962C8B-B14F-4D97-AF65-F5344CB8AC3E}">
        <p14:creationId xmlns:p14="http://schemas.microsoft.com/office/powerpoint/2010/main" val="3547138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E5AB62D0-C880-EDB6-CE90-4B81EC9DEF5A}"/>
              </a:ext>
            </a:extLst>
          </p:cNvPr>
          <p:cNvSpPr txBox="1"/>
          <p:nvPr/>
        </p:nvSpPr>
        <p:spPr>
          <a:xfrm>
            <a:off x="0" y="0"/>
            <a:ext cx="12192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Schönster Herr Jesu, Herrscher aller Enden,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Gottes und Marien Sohn,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dich will ich lieben, dich will ich ehren,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du meiner Seele Freud und </a:t>
            </a:r>
            <a:r>
              <a:rPr lang="de-DE" sz="3600" b="0" i="0" u="none" strike="noStrike" dirty="0" err="1">
                <a:solidFill>
                  <a:schemeClr val="bg1"/>
                </a:solidFill>
                <a:effectLst/>
                <a:latin typeface="akagi_probook"/>
              </a:rPr>
              <a:t>Kron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2166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86655E59-240F-5099-384A-7C04471A9015}"/>
              </a:ext>
            </a:extLst>
          </p:cNvPr>
          <p:cNvSpPr txBox="1"/>
          <p:nvPr/>
        </p:nvSpPr>
        <p:spPr>
          <a:xfrm>
            <a:off x="0" y="0"/>
            <a:ext cx="12192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Schön sind die </a:t>
            </a:r>
            <a:r>
              <a:rPr lang="de-DE" sz="3600" dirty="0">
                <a:solidFill>
                  <a:schemeClr val="bg1"/>
                </a:solidFill>
                <a:latin typeface="akagi_probook"/>
              </a:rPr>
              <a:t>Wälder</a:t>
            </a: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, schön sind die </a:t>
            </a:r>
            <a:r>
              <a:rPr lang="de-DE" sz="3600" dirty="0">
                <a:solidFill>
                  <a:schemeClr val="bg1"/>
                </a:solidFill>
                <a:latin typeface="akagi_probook"/>
              </a:rPr>
              <a:t>Felder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in der schönen Frühlingszeit;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Jesus ist schöner, Jesus ist reiner,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der unser traurig Herz erfreut.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231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425AC551-4399-BB9B-66B5-3C655A7F50AF}"/>
              </a:ext>
            </a:extLst>
          </p:cNvPr>
          <p:cNvSpPr txBox="1"/>
          <p:nvPr/>
        </p:nvSpPr>
        <p:spPr>
          <a:xfrm>
            <a:off x="0" y="0"/>
            <a:ext cx="12192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Schön </a:t>
            </a:r>
            <a:r>
              <a:rPr lang="de-DE" sz="3600" b="0" i="0" u="none" strike="noStrike" dirty="0" err="1">
                <a:solidFill>
                  <a:schemeClr val="bg1"/>
                </a:solidFill>
                <a:effectLst/>
                <a:latin typeface="akagi_probook"/>
              </a:rPr>
              <a:t>leucht</a:t>
            </a: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 die Sonne, schön </a:t>
            </a:r>
            <a:r>
              <a:rPr lang="de-DE" sz="3600" b="0" i="0" u="none" strike="noStrike" dirty="0" err="1">
                <a:solidFill>
                  <a:schemeClr val="bg1"/>
                </a:solidFill>
                <a:effectLst/>
                <a:latin typeface="akagi_probook"/>
              </a:rPr>
              <a:t>leucht</a:t>
            </a: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 der Monde,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und die Sternlein allzumal.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Jesus </a:t>
            </a:r>
            <a:r>
              <a:rPr lang="de-DE" sz="3600" b="0" i="0" u="none" strike="noStrike" dirty="0" err="1">
                <a:solidFill>
                  <a:schemeClr val="bg1"/>
                </a:solidFill>
                <a:effectLst/>
                <a:latin typeface="akagi_probook"/>
              </a:rPr>
              <a:t>leucht</a:t>
            </a: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 schöner, Jesus </a:t>
            </a:r>
            <a:r>
              <a:rPr lang="de-DE" sz="3600" b="0" i="0" u="none" strike="noStrike" dirty="0" err="1">
                <a:solidFill>
                  <a:schemeClr val="bg1"/>
                </a:solidFill>
                <a:effectLst/>
                <a:latin typeface="akagi_probook"/>
              </a:rPr>
              <a:t>leucht</a:t>
            </a: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 reiner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als alle Engel im Himmelssaal.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186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4A745D51-2486-341A-F766-EAEBA0113D05}"/>
              </a:ext>
            </a:extLst>
          </p:cNvPr>
          <p:cNvSpPr txBox="1"/>
          <p:nvPr/>
        </p:nvSpPr>
        <p:spPr>
          <a:xfrm>
            <a:off x="0" y="0"/>
            <a:ext cx="12192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Schön sind die Blumen, schön sind die Menschen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in der frischen Jugendzeit;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sie müssen sterben, müssen verderben: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doch Jesus lebt in Ewigkeit.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005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8BD8A1DC-1F27-0E2C-6B9F-2B82AACD60F6}"/>
              </a:ext>
            </a:extLst>
          </p:cNvPr>
          <p:cNvSpPr txBox="1"/>
          <p:nvPr/>
        </p:nvSpPr>
        <p:spPr>
          <a:xfrm>
            <a:off x="0" y="1"/>
            <a:ext cx="12192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Alle die Schönheit Himmels und der Erden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ist verfasst in dir allein.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Nichts soll mir werden lieber auf Erden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als du, der schönste Jesus mein.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44852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171</Words>
  <Application>Microsoft Macintosh PowerPoint</Application>
  <PresentationFormat>Breitbild</PresentationFormat>
  <Paragraphs>10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1" baseType="lpstr">
      <vt:lpstr>akagi_probook</vt:lpstr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Eduard Kemling</dc:creator>
  <cp:lastModifiedBy>Eduard Kemling</cp:lastModifiedBy>
  <cp:revision>1</cp:revision>
  <dcterms:created xsi:type="dcterms:W3CDTF">2022-11-19T11:15:06Z</dcterms:created>
  <dcterms:modified xsi:type="dcterms:W3CDTF">2022-11-19T11:25:09Z</dcterms:modified>
</cp:coreProperties>
</file>