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59" r:id="rId5"/>
    <p:sldId id="265" r:id="rId6"/>
    <p:sldId id="258" r:id="rId7"/>
    <p:sldId id="266" r:id="rId8"/>
    <p:sldId id="268" r:id="rId9"/>
    <p:sldId id="269" r:id="rId10"/>
    <p:sldId id="257" r:id="rId11"/>
    <p:sldId id="267" r:id="rId12"/>
    <p:sldId id="270" r:id="rId13"/>
    <p:sldId id="271" r:id="rId14"/>
    <p:sldId id="272" r:id="rId15"/>
    <p:sldId id="273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39CDBE-9B9D-D64E-BC1D-D58BCBE1BDE8}" v="3" dt="2024-03-16T15:48:39.1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 autoAdjust="0"/>
    <p:restoredTop sz="95680"/>
  </p:normalViewPr>
  <p:slideViewPr>
    <p:cSldViewPr snapToGrid="0">
      <p:cViewPr varScale="1">
        <p:scale>
          <a:sx n="108" d="100"/>
          <a:sy n="108" d="100"/>
        </p:scale>
        <p:origin x="7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uard Kemling" userId="3c488c54716e92cd" providerId="LiveId" clId="{2D39CDBE-9B9D-D64E-BC1D-D58BCBE1BDE8}"/>
    <pc:docChg chg="addSld delSld modSld">
      <pc:chgData name="Eduard Kemling" userId="3c488c54716e92cd" providerId="LiveId" clId="{2D39CDBE-9B9D-D64E-BC1D-D58BCBE1BDE8}" dt="2024-03-16T15:48:54.915" v="34" actId="2696"/>
      <pc:docMkLst>
        <pc:docMk/>
      </pc:docMkLst>
      <pc:sldChg chg="modSp mod">
        <pc:chgData name="Eduard Kemling" userId="3c488c54716e92cd" providerId="LiveId" clId="{2D39CDBE-9B9D-D64E-BC1D-D58BCBE1BDE8}" dt="2024-03-16T15:45:14.786" v="0" actId="20577"/>
        <pc:sldMkLst>
          <pc:docMk/>
          <pc:sldMk cId="3614516422" sldId="256"/>
        </pc:sldMkLst>
        <pc:spChg chg="mod">
          <ac:chgData name="Eduard Kemling" userId="3c488c54716e92cd" providerId="LiveId" clId="{2D39CDBE-9B9D-D64E-BC1D-D58BCBE1BDE8}" dt="2024-03-16T15:45:14.786" v="0" actId="20577"/>
          <ac:spMkLst>
            <pc:docMk/>
            <pc:sldMk cId="3614516422" sldId="256"/>
            <ac:spMk id="7" creationId="{2B835354-BD5C-4078-A365-0A1E9E483A1B}"/>
          </ac:spMkLst>
        </pc:spChg>
      </pc:sldChg>
      <pc:sldChg chg="modSp mod">
        <pc:chgData name="Eduard Kemling" userId="3c488c54716e92cd" providerId="LiveId" clId="{2D39CDBE-9B9D-D64E-BC1D-D58BCBE1BDE8}" dt="2024-03-16T15:48:04.019" v="28" actId="20577"/>
        <pc:sldMkLst>
          <pc:docMk/>
          <pc:sldMk cId="1618843517" sldId="257"/>
        </pc:sldMkLst>
        <pc:spChg chg="mod">
          <ac:chgData name="Eduard Kemling" userId="3c488c54716e92cd" providerId="LiveId" clId="{2D39CDBE-9B9D-D64E-BC1D-D58BCBE1BDE8}" dt="2024-03-16T15:48:04.019" v="28" actId="20577"/>
          <ac:spMkLst>
            <pc:docMk/>
            <pc:sldMk cId="1618843517" sldId="257"/>
            <ac:spMk id="3" creationId="{74DCBEED-49D2-4546-B1CE-5087C214608F}"/>
          </ac:spMkLst>
        </pc:spChg>
      </pc:sldChg>
      <pc:sldChg chg="modSp mod">
        <pc:chgData name="Eduard Kemling" userId="3c488c54716e92cd" providerId="LiveId" clId="{2D39CDBE-9B9D-D64E-BC1D-D58BCBE1BDE8}" dt="2024-03-16T15:46:49.605" v="21" actId="20577"/>
        <pc:sldMkLst>
          <pc:docMk/>
          <pc:sldMk cId="640972913" sldId="258"/>
        </pc:sldMkLst>
        <pc:spChg chg="mod">
          <ac:chgData name="Eduard Kemling" userId="3c488c54716e92cd" providerId="LiveId" clId="{2D39CDBE-9B9D-D64E-BC1D-D58BCBE1BDE8}" dt="2024-03-16T15:46:49.605" v="21" actId="20577"/>
          <ac:spMkLst>
            <pc:docMk/>
            <pc:sldMk cId="640972913" sldId="258"/>
            <ac:spMk id="3" creationId="{CC6967EF-459D-4524-8EE2-0B6472D2DF84}"/>
          </ac:spMkLst>
        </pc:spChg>
      </pc:sldChg>
      <pc:sldChg chg="modSp mod">
        <pc:chgData name="Eduard Kemling" userId="3c488c54716e92cd" providerId="LiveId" clId="{2D39CDBE-9B9D-D64E-BC1D-D58BCBE1BDE8}" dt="2024-03-16T15:46:11.857" v="14" actId="20577"/>
        <pc:sldMkLst>
          <pc:docMk/>
          <pc:sldMk cId="3791495735" sldId="259"/>
        </pc:sldMkLst>
        <pc:spChg chg="mod">
          <ac:chgData name="Eduard Kemling" userId="3c488c54716e92cd" providerId="LiveId" clId="{2D39CDBE-9B9D-D64E-BC1D-D58BCBE1BDE8}" dt="2024-03-16T15:46:11.857" v="14" actId="20577"/>
          <ac:spMkLst>
            <pc:docMk/>
            <pc:sldMk cId="3791495735" sldId="259"/>
            <ac:spMk id="3" creationId="{C788AE15-539E-457A-9ECD-9945E80D8BA4}"/>
          </ac:spMkLst>
        </pc:spChg>
      </pc:sldChg>
      <pc:sldChg chg="modSp mod">
        <pc:chgData name="Eduard Kemling" userId="3c488c54716e92cd" providerId="LiveId" clId="{2D39CDBE-9B9D-D64E-BC1D-D58BCBE1BDE8}" dt="2024-03-16T15:45:45.290" v="7" actId="20577"/>
        <pc:sldMkLst>
          <pc:docMk/>
          <pc:sldMk cId="308112640" sldId="260"/>
        </pc:sldMkLst>
        <pc:spChg chg="mod">
          <ac:chgData name="Eduard Kemling" userId="3c488c54716e92cd" providerId="LiveId" clId="{2D39CDBE-9B9D-D64E-BC1D-D58BCBE1BDE8}" dt="2024-03-16T15:45:45.290" v="7" actId="20577"/>
          <ac:spMkLst>
            <pc:docMk/>
            <pc:sldMk cId="308112640" sldId="260"/>
            <ac:spMk id="3" creationId="{F99039FD-A18E-48F3-AFFC-DABBE556F3E6}"/>
          </ac:spMkLst>
        </pc:spChg>
      </pc:sldChg>
      <pc:sldChg chg="del">
        <pc:chgData name="Eduard Kemling" userId="3c488c54716e92cd" providerId="LiveId" clId="{2D39CDBE-9B9D-D64E-BC1D-D58BCBE1BDE8}" dt="2024-03-16T15:48:49.331" v="33" actId="2696"/>
        <pc:sldMkLst>
          <pc:docMk/>
          <pc:sldMk cId="3020849137" sldId="261"/>
        </pc:sldMkLst>
      </pc:sldChg>
      <pc:sldChg chg="del">
        <pc:chgData name="Eduard Kemling" userId="3c488c54716e92cd" providerId="LiveId" clId="{2D39CDBE-9B9D-D64E-BC1D-D58BCBE1BDE8}" dt="2024-03-16T15:48:54.915" v="34" actId="2696"/>
        <pc:sldMkLst>
          <pc:docMk/>
          <pc:sldMk cId="1287917943" sldId="262"/>
        </pc:sldMkLst>
      </pc:sldChg>
      <pc:sldChg chg="del">
        <pc:chgData name="Eduard Kemling" userId="3c488c54716e92cd" providerId="LiveId" clId="{2D39CDBE-9B9D-D64E-BC1D-D58BCBE1BDE8}" dt="2024-03-16T15:48:46.066" v="32" actId="2696"/>
        <pc:sldMkLst>
          <pc:docMk/>
          <pc:sldMk cId="4211480019" sldId="263"/>
        </pc:sldMkLst>
      </pc:sldChg>
      <pc:sldChg chg="modSp add mod">
        <pc:chgData name="Eduard Kemling" userId="3c488c54716e92cd" providerId="LiveId" clId="{2D39CDBE-9B9D-D64E-BC1D-D58BCBE1BDE8}" dt="2024-03-16T15:45:35.206" v="4" actId="20577"/>
        <pc:sldMkLst>
          <pc:docMk/>
          <pc:sldMk cId="310258078" sldId="264"/>
        </pc:sldMkLst>
        <pc:spChg chg="mod">
          <ac:chgData name="Eduard Kemling" userId="3c488c54716e92cd" providerId="LiveId" clId="{2D39CDBE-9B9D-D64E-BC1D-D58BCBE1BDE8}" dt="2024-03-16T15:45:35.206" v="4" actId="20577"/>
          <ac:spMkLst>
            <pc:docMk/>
            <pc:sldMk cId="310258078" sldId="264"/>
            <ac:spMk id="3" creationId="{F99039FD-A18E-48F3-AFFC-DABBE556F3E6}"/>
          </ac:spMkLst>
        </pc:spChg>
      </pc:sldChg>
      <pc:sldChg chg="modSp add mod">
        <pc:chgData name="Eduard Kemling" userId="3c488c54716e92cd" providerId="LiveId" clId="{2D39CDBE-9B9D-D64E-BC1D-D58BCBE1BDE8}" dt="2024-03-16T15:46:01.226" v="11" actId="20577"/>
        <pc:sldMkLst>
          <pc:docMk/>
          <pc:sldMk cId="237526503" sldId="265"/>
        </pc:sldMkLst>
        <pc:spChg chg="mod">
          <ac:chgData name="Eduard Kemling" userId="3c488c54716e92cd" providerId="LiveId" clId="{2D39CDBE-9B9D-D64E-BC1D-D58BCBE1BDE8}" dt="2024-03-16T15:46:01.226" v="11" actId="20577"/>
          <ac:spMkLst>
            <pc:docMk/>
            <pc:sldMk cId="237526503" sldId="265"/>
            <ac:spMk id="3" creationId="{C788AE15-539E-457A-9ECD-9945E80D8BA4}"/>
          </ac:spMkLst>
        </pc:spChg>
      </pc:sldChg>
      <pc:sldChg chg="modSp add mod">
        <pc:chgData name="Eduard Kemling" userId="3c488c54716e92cd" providerId="LiveId" clId="{2D39CDBE-9B9D-D64E-BC1D-D58BCBE1BDE8}" dt="2024-03-16T15:46:30.685" v="18" actId="20577"/>
        <pc:sldMkLst>
          <pc:docMk/>
          <pc:sldMk cId="2706067171" sldId="266"/>
        </pc:sldMkLst>
        <pc:spChg chg="mod">
          <ac:chgData name="Eduard Kemling" userId="3c488c54716e92cd" providerId="LiveId" clId="{2D39CDBE-9B9D-D64E-BC1D-D58BCBE1BDE8}" dt="2024-03-16T15:46:30.685" v="18" actId="20577"/>
          <ac:spMkLst>
            <pc:docMk/>
            <pc:sldMk cId="2706067171" sldId="266"/>
            <ac:spMk id="3" creationId="{CC6967EF-459D-4524-8EE2-0B6472D2DF84}"/>
          </ac:spMkLst>
        </pc:spChg>
      </pc:sldChg>
      <pc:sldChg chg="modSp add mod">
        <pc:chgData name="Eduard Kemling" userId="3c488c54716e92cd" providerId="LiveId" clId="{2D39CDBE-9B9D-D64E-BC1D-D58BCBE1BDE8}" dt="2024-03-16T15:47:49.271" v="25" actId="20577"/>
        <pc:sldMkLst>
          <pc:docMk/>
          <pc:sldMk cId="1274035483" sldId="267"/>
        </pc:sldMkLst>
        <pc:spChg chg="mod">
          <ac:chgData name="Eduard Kemling" userId="3c488c54716e92cd" providerId="LiveId" clId="{2D39CDBE-9B9D-D64E-BC1D-D58BCBE1BDE8}" dt="2024-03-16T15:47:49.271" v="25" actId="20577"/>
          <ac:spMkLst>
            <pc:docMk/>
            <pc:sldMk cId="1274035483" sldId="267"/>
            <ac:spMk id="3" creationId="{74DCBEED-49D2-4546-B1CE-5087C214608F}"/>
          </ac:spMkLst>
        </pc:spChg>
      </pc:sldChg>
      <pc:sldChg chg="add">
        <pc:chgData name="Eduard Kemling" userId="3c488c54716e92cd" providerId="LiveId" clId="{2D39CDBE-9B9D-D64E-BC1D-D58BCBE1BDE8}" dt="2024-03-16T15:48:27.055" v="29"/>
        <pc:sldMkLst>
          <pc:docMk/>
          <pc:sldMk cId="2113646000" sldId="268"/>
        </pc:sldMkLst>
      </pc:sldChg>
      <pc:sldChg chg="add">
        <pc:chgData name="Eduard Kemling" userId="3c488c54716e92cd" providerId="LiveId" clId="{2D39CDBE-9B9D-D64E-BC1D-D58BCBE1BDE8}" dt="2024-03-16T15:48:27.055" v="29"/>
        <pc:sldMkLst>
          <pc:docMk/>
          <pc:sldMk cId="2970323657" sldId="269"/>
        </pc:sldMkLst>
      </pc:sldChg>
      <pc:sldChg chg="add">
        <pc:chgData name="Eduard Kemling" userId="3c488c54716e92cd" providerId="LiveId" clId="{2D39CDBE-9B9D-D64E-BC1D-D58BCBE1BDE8}" dt="2024-03-16T15:48:34.367" v="30"/>
        <pc:sldMkLst>
          <pc:docMk/>
          <pc:sldMk cId="539361304" sldId="270"/>
        </pc:sldMkLst>
      </pc:sldChg>
      <pc:sldChg chg="add">
        <pc:chgData name="Eduard Kemling" userId="3c488c54716e92cd" providerId="LiveId" clId="{2D39CDBE-9B9D-D64E-BC1D-D58BCBE1BDE8}" dt="2024-03-16T15:48:34.367" v="30"/>
        <pc:sldMkLst>
          <pc:docMk/>
          <pc:sldMk cId="237811879" sldId="271"/>
        </pc:sldMkLst>
      </pc:sldChg>
      <pc:sldChg chg="add">
        <pc:chgData name="Eduard Kemling" userId="3c488c54716e92cd" providerId="LiveId" clId="{2D39CDBE-9B9D-D64E-BC1D-D58BCBE1BDE8}" dt="2024-03-16T15:48:39.120" v="31"/>
        <pc:sldMkLst>
          <pc:docMk/>
          <pc:sldMk cId="1020089115" sldId="272"/>
        </pc:sldMkLst>
      </pc:sldChg>
      <pc:sldChg chg="add">
        <pc:chgData name="Eduard Kemling" userId="3c488c54716e92cd" providerId="LiveId" clId="{2D39CDBE-9B9D-D64E-BC1D-D58BCBE1BDE8}" dt="2024-03-16T15:48:39.120" v="31"/>
        <pc:sldMkLst>
          <pc:docMk/>
          <pc:sldMk cId="812180736" sldId="2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BF19B1-5E9E-4A52-9E45-F1EC41DC6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6EC142B-1171-4AB1-9A09-F99BC654C2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EB9282-6DBF-4FFD-B12A-4B28E6178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6F0B-7087-4577-A663-F1E260E9BAAC}" type="datetimeFigureOut">
              <a:rPr lang="de-DE" smtClean="0"/>
              <a:t>16.03.24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3DCE19-714A-46D7-A7E8-A8019588C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033C9E-9F51-48B3-95DA-FE459BC7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86C-B16F-4860-BA04-9E0A26C7B8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425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D3D45-9615-4F3F-9CB9-ED038041B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F7A80DD-434A-490A-A103-B5007EFB0B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A7C38BE-D01F-49D5-9E8B-ED1CF2D39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6F0B-7087-4577-A663-F1E260E9BAAC}" type="datetimeFigureOut">
              <a:rPr lang="de-DE" smtClean="0"/>
              <a:t>16.03.24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CF3859-EB5E-4666-B5DC-A38DEC84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8849539-F05C-40AA-B359-E80CA57C4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86C-B16F-4860-BA04-9E0A26C7B8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27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CA477A2-8574-4152-AB48-EB738377B4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4556964-A62F-4A12-8B39-E4A14E5F0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9E72D3-EF56-4FEB-8101-F5688AF18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6F0B-7087-4577-A663-F1E260E9BAAC}" type="datetimeFigureOut">
              <a:rPr lang="de-DE" smtClean="0"/>
              <a:t>16.03.24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45D065-2F70-4FBC-80A0-43E4FEE4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76711-611C-4CC7-8101-BDAED55F8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86C-B16F-4860-BA04-9E0A26C7B8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82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EFB40-25A2-4BB5-96A6-C271C987E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08FD80C-B791-46ED-955C-D2ACE9DF2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FE2159-0FB2-4E70-99CB-129B0139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6F0B-7087-4577-A663-F1E260E9BAAC}" type="datetimeFigureOut">
              <a:rPr lang="de-DE" smtClean="0"/>
              <a:t>16.03.24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6852BB-61B3-490E-898D-CEB637FFD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A476FE-327A-43E4-ABA7-CA00C925E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86C-B16F-4860-BA04-9E0A26C7B8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046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576273-65AC-4B05-AB2F-D0E31E568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724097-2A57-4F19-8C4E-60B57B408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4286C7-9450-47D7-BF1A-1E5D37EB0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6F0B-7087-4577-A663-F1E260E9BAAC}" type="datetimeFigureOut">
              <a:rPr lang="de-DE" smtClean="0"/>
              <a:t>16.03.24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A8901E-5940-4CF5-B261-DF557F864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F3709C-B087-4DA1-9234-4C414CD8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86C-B16F-4860-BA04-9E0A26C7B8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2172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A395B8-02DA-4C66-BDAD-67B12F59C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CFEF66-24E5-40ED-A853-D83C6B199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7A51683-F1E3-4F69-A3EF-9D37FC38E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DFF817-467F-499A-9789-795AE36D2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6F0B-7087-4577-A663-F1E260E9BAAC}" type="datetimeFigureOut">
              <a:rPr lang="de-DE" smtClean="0"/>
              <a:t>16.03.24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49D78C-3CD2-45E1-B80D-239043131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657257-C1D3-4F6F-94BA-BDE632662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86C-B16F-4860-BA04-9E0A26C7B8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9316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F8B5D-DC06-45A2-93CD-4D1E451C9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2FC18B-399A-4B68-8A8B-F8A2D04B0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384FC0-151C-48FE-96CD-B9C8B8977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34DCCAA-BA9B-4E64-81AB-8F57C4B6CF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2F8CFDB-4368-4689-91DC-7A1B06FB6A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A11EB7D-C4E8-41F7-B427-2228DBBEF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6F0B-7087-4577-A663-F1E260E9BAAC}" type="datetimeFigureOut">
              <a:rPr lang="de-DE" smtClean="0"/>
              <a:t>16.03.24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41E9509-30E0-4818-A90B-EB70422C8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B1DEA89-A6FE-4C00-815B-CFC6D0E3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86C-B16F-4860-BA04-9E0A26C7B8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378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0C89C9-647B-42ED-9BD2-BBFA69D32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48194D0-A579-4128-8382-B0EFEB012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6F0B-7087-4577-A663-F1E260E9BAAC}" type="datetimeFigureOut">
              <a:rPr lang="de-DE" smtClean="0"/>
              <a:t>16.03.24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1A16574-E6C4-4CAB-8436-3656E2BE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787FEF-E334-4928-B0CB-9BAC10D06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86C-B16F-4860-BA04-9E0A26C7B8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38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60E0143-967B-4890-A0AB-41C1557EF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6F0B-7087-4577-A663-F1E260E9BAAC}" type="datetimeFigureOut">
              <a:rPr lang="de-DE" smtClean="0"/>
              <a:t>16.03.24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FBE267F-2665-4B58-9422-FC6D835CC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ACC43A9-EAF4-45E7-82F3-0F196C0A1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86C-B16F-4860-BA04-9E0A26C7B8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94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220630-B051-4BE8-B118-FF8C5DA4D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6B9734-71B2-4F0B-B838-7CB53CD0FA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0417FC-9A9A-4542-BFDC-678CD0A23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8D11868-F99F-4FF3-B72A-3B457AA72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6F0B-7087-4577-A663-F1E260E9BAAC}" type="datetimeFigureOut">
              <a:rPr lang="de-DE" smtClean="0"/>
              <a:t>16.03.24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F748906-3D3A-4F1A-B3F0-86B399BB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917CFC-8561-452B-9C42-E4F4BF2DD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86C-B16F-4860-BA04-9E0A26C7B8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84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40328E-0881-4CFD-8A4A-E1E0C7036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4EAACB1-D0AD-4D7E-8E6B-0911F66B47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9DCF5A4-6C72-467F-B8A2-D517343AF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239E7B-F967-4AAC-A46A-087F5E261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76F0B-7087-4577-A663-F1E260E9BAAC}" type="datetimeFigureOut">
              <a:rPr lang="de-DE" smtClean="0"/>
              <a:t>16.03.24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9012B2-0DF0-430F-B10C-B6C8A3F9B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08707A-AA7C-4291-9E0F-A9F7E9C3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3B86C-B16F-4860-BA04-9E0A26C7B8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37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6CADCB6-4D22-4C9B-99C7-33C07B7F9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E183D6-D474-4CC6-97B5-E73DA484E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81339-C42C-4E2F-B144-D5508E8D8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76F0B-7087-4577-A663-F1E260E9BAAC}" type="datetimeFigureOut">
              <a:rPr lang="de-DE" smtClean="0"/>
              <a:t>16.03.24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2273E1-7231-4718-B7C7-E7C3C0F4D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8A4716-F699-4F0B-A196-39AAE00FD6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3B86C-B16F-4860-BA04-9E0A26C7B8A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206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703FBDB5-B1A7-4B5D-8879-A269C3D2028C}"/>
              </a:ext>
            </a:extLst>
          </p:cNvPr>
          <p:cNvSpPr txBox="1"/>
          <p:nvPr/>
        </p:nvSpPr>
        <p:spPr>
          <a:xfrm>
            <a:off x="1480" y="0"/>
            <a:ext cx="12190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Gemeinsam unterwegs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B835354-BD5C-4078-A365-0A1E9E483A1B}"/>
              </a:ext>
            </a:extLst>
          </p:cNvPr>
          <p:cNvSpPr txBox="1"/>
          <p:nvPr/>
        </p:nvSpPr>
        <p:spPr>
          <a:xfrm>
            <a:off x="-1" y="646331"/>
            <a:ext cx="121905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CCLI-Liednummer 7130128</a:t>
            </a: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Peter Menger</a:t>
            </a: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3614516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4DCBEED-49D2-4546-B1CE-5087C214608F}"/>
              </a:ext>
            </a:extLst>
          </p:cNvPr>
          <p:cNvSpPr txBox="1"/>
          <p:nvPr/>
        </p:nvSpPr>
        <p:spPr>
          <a:xfrm>
            <a:off x="0" y="0"/>
            <a:ext cx="12192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Weil Gott selbst für uns sorgen will,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weil er uns Freude gibt,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sind wir voll Dank und Zuversicht,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egal, was vor uns liegt.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843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4DCBEED-49D2-4546-B1CE-5087C214608F}"/>
              </a:ext>
            </a:extLst>
          </p:cNvPr>
          <p:cNvSpPr txBox="1"/>
          <p:nvPr/>
        </p:nvSpPr>
        <p:spPr>
          <a:xfrm>
            <a:off x="0" y="0"/>
            <a:ext cx="12192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Sein Friede, der viel höher ist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als menschliches </a:t>
            </a:r>
            <a:r>
              <a:rPr lang="de-DE" sz="3200" b="0" i="0" dirty="0" err="1">
                <a:solidFill>
                  <a:schemeClr val="bg1"/>
                </a:solidFill>
                <a:effectLst/>
                <a:latin typeface="akagi_probook"/>
              </a:rPr>
              <a:t>Verstehn</a:t>
            </a: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,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wird uns bewahren,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bis wir ihn mit eignen Augen sehn.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035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788AE15-539E-457A-9ECD-9945E80D8BA4}"/>
              </a:ext>
            </a:extLst>
          </p:cNvPr>
          <p:cNvSpPr txBox="1"/>
          <p:nvPr/>
        </p:nvSpPr>
        <p:spPr>
          <a:xfrm>
            <a:off x="1480" y="0"/>
            <a:ext cx="1219052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Wir sind gemeinsam unterwegs,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Jesus, auf dem Weg zu dir.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Und du selbst hast uns vorgelebt,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was es heißt, Gott zu dienen.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361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788AE15-539E-457A-9ECD-9945E80D8BA4}"/>
              </a:ext>
            </a:extLst>
          </p:cNvPr>
          <p:cNvSpPr txBox="1"/>
          <p:nvPr/>
        </p:nvSpPr>
        <p:spPr>
          <a:xfrm>
            <a:off x="1480" y="0"/>
            <a:ext cx="1219052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Wir sind gemeinsam unterwegs,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deinen Spuren folgen wir.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Hand in Hand und Schritt für Schritt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gemeinsam unterwegs.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11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788AE15-539E-457A-9ECD-9945E80D8BA4}"/>
              </a:ext>
            </a:extLst>
          </p:cNvPr>
          <p:cNvSpPr txBox="1"/>
          <p:nvPr/>
        </p:nvSpPr>
        <p:spPr>
          <a:xfrm>
            <a:off x="1480" y="0"/>
            <a:ext cx="1219052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Wir sind gemeinsam unterwegs,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Jesus, auf dem Weg zu dir.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Und du selbst hast uns vorgelebt,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was es heißt, Gott zu dienen.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089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788AE15-539E-457A-9ECD-9945E80D8BA4}"/>
              </a:ext>
            </a:extLst>
          </p:cNvPr>
          <p:cNvSpPr txBox="1"/>
          <p:nvPr/>
        </p:nvSpPr>
        <p:spPr>
          <a:xfrm>
            <a:off x="1480" y="0"/>
            <a:ext cx="1219052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Wir sind gemeinsam unterwegs,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deinen Spuren folgen wir.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Hand in Hand und Schritt für Schritt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gemeinsam unterwegs.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180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F99039FD-A18E-48F3-AFFC-DABBE556F3E6}"/>
              </a:ext>
            </a:extLst>
          </p:cNvPr>
          <p:cNvSpPr txBox="1"/>
          <p:nvPr/>
        </p:nvSpPr>
        <p:spPr>
          <a:xfrm>
            <a:off x="1480" y="0"/>
            <a:ext cx="1219052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Noch haben wir es nicht erreicht,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das Ziel, das vor uns liegt.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Noch trifft uns Leid und Widerstand,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noch scheinen wir besiegt.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12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F99039FD-A18E-48F3-AFFC-DABBE556F3E6}"/>
              </a:ext>
            </a:extLst>
          </p:cNvPr>
          <p:cNvSpPr txBox="1"/>
          <p:nvPr/>
        </p:nvSpPr>
        <p:spPr>
          <a:xfrm>
            <a:off x="1480" y="0"/>
            <a:ext cx="1219052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Doch Gott hat es uns zugesagt,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dass er zu seiner Zeit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sein Werk mit uns vollenden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wird in seiner Herrlichkeit.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788AE15-539E-457A-9ECD-9945E80D8BA4}"/>
              </a:ext>
            </a:extLst>
          </p:cNvPr>
          <p:cNvSpPr txBox="1"/>
          <p:nvPr/>
        </p:nvSpPr>
        <p:spPr>
          <a:xfrm>
            <a:off x="1480" y="0"/>
            <a:ext cx="1219052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Wir sind gemeinsam unterwegs,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Jesus, auf dem Weg zu dir.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Und du selbst hast uns vorgelebt,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was es heißt, Gott zu dienen.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95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788AE15-539E-457A-9ECD-9945E80D8BA4}"/>
              </a:ext>
            </a:extLst>
          </p:cNvPr>
          <p:cNvSpPr txBox="1"/>
          <p:nvPr/>
        </p:nvSpPr>
        <p:spPr>
          <a:xfrm>
            <a:off x="1480" y="0"/>
            <a:ext cx="1219052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Wir sind gemeinsam unterwegs,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deinen Spuren folgen wir.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Hand in Hand und Schritt für Schritt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gemeinsam unterwegs.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26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C6967EF-459D-4524-8EE2-0B6472D2DF84}"/>
              </a:ext>
            </a:extLst>
          </p:cNvPr>
          <p:cNvSpPr txBox="1"/>
          <p:nvPr/>
        </p:nvSpPr>
        <p:spPr>
          <a:xfrm>
            <a:off x="0" y="0"/>
            <a:ext cx="12192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Mit Liebe, Achtung, Freundlichkeit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den anderen zu sehn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und miteinander rücksichtsvoll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und herzlich </a:t>
            </a:r>
            <a:r>
              <a:rPr lang="de-DE" sz="3200" b="0" i="0" dirty="0" err="1">
                <a:solidFill>
                  <a:schemeClr val="bg1"/>
                </a:solidFill>
                <a:effectLst/>
                <a:latin typeface="akagi_probook"/>
              </a:rPr>
              <a:t>umzugehn</a:t>
            </a: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,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72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C6967EF-459D-4524-8EE2-0B6472D2DF84}"/>
              </a:ext>
            </a:extLst>
          </p:cNvPr>
          <p:cNvSpPr txBox="1"/>
          <p:nvPr/>
        </p:nvSpPr>
        <p:spPr>
          <a:xfrm>
            <a:off x="0" y="0"/>
            <a:ext cx="12192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so stellt sich Gott Gemeinschaft vor,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so soll es bei uns sein.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Als Gottes Kinder leuchten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wir in diese Welt hinein.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067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788AE15-539E-457A-9ECD-9945E80D8BA4}"/>
              </a:ext>
            </a:extLst>
          </p:cNvPr>
          <p:cNvSpPr txBox="1"/>
          <p:nvPr/>
        </p:nvSpPr>
        <p:spPr>
          <a:xfrm>
            <a:off x="1480" y="0"/>
            <a:ext cx="1219052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Wir sind gemeinsam unterwegs,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Jesus, auf dem Weg zu dir.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Und du selbst hast uns vorgelebt,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was es heißt, Gott zu dienen.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646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788AE15-539E-457A-9ECD-9945E80D8BA4}"/>
              </a:ext>
            </a:extLst>
          </p:cNvPr>
          <p:cNvSpPr txBox="1"/>
          <p:nvPr/>
        </p:nvSpPr>
        <p:spPr>
          <a:xfrm>
            <a:off x="1480" y="0"/>
            <a:ext cx="1219052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Wir sind gemeinsam unterwegs,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deinen Spuren folgen wir.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Hand in Hand und Schritt für Schritt </a:t>
            </a:r>
          </a:p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gemeinsam unterwegs.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323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Macintosh PowerPoint</Application>
  <PresentationFormat>Breitbild</PresentationFormat>
  <Paragraphs>46</Paragraphs>
  <Slides>15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0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2021-05-01T11:34:10Z</dcterms:created>
  <dcterms:modified xsi:type="dcterms:W3CDTF">2024-03-16T15:48:57Z</dcterms:modified>
</cp:coreProperties>
</file>