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8" r:id="rId5"/>
    <p:sldId id="259" r:id="rId6"/>
    <p:sldId id="261" r:id="rId7"/>
    <p:sldId id="263" r:id="rId8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62" y="1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FECE0D3-629D-418B-98B9-89526479D2D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FA8B8DB2-D113-47ED-ABBA-57D6B869F9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D8EC7BD-EDAD-4B39-932F-BD257DB1A9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662CC-AFA9-47E4-9F8E-CEC628A25BFF}" type="datetimeFigureOut">
              <a:rPr lang="de-DE" smtClean="0"/>
              <a:t>26.12.2020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C0E4A82-5D53-4131-9ED8-61642AE3A1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A0D1C32-3A0C-4C03-97D0-F9BE329CE6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83175-D153-4C7D-8B34-9A904956369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136765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4282793-45E6-4DD0-8881-A8DF36358D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AF94C83D-BCF4-4080-8AB9-8E8EFA008B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DAFB13F-5781-4C1F-A424-17703FCDEE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662CC-AFA9-47E4-9F8E-CEC628A25BFF}" type="datetimeFigureOut">
              <a:rPr lang="de-DE" smtClean="0"/>
              <a:t>26.12.2020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880991B-B931-400A-B99D-F392E741AD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5162651-FEAA-4DE9-8DD2-A6944E9391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83175-D153-4C7D-8B34-9A904956369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920591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4EA1825E-9595-44B6-A631-CCC5BA718C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2B974084-60C6-4300-8A00-6056CBF639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36C1720-CEFD-4B70-8798-9106299704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662CC-AFA9-47E4-9F8E-CEC628A25BFF}" type="datetimeFigureOut">
              <a:rPr lang="de-DE" smtClean="0"/>
              <a:t>26.12.2020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0844B72-564C-40DF-B39E-9718D895CC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EA13BC1-2E35-49D9-862D-0C4229FE8F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83175-D153-4C7D-8B34-9A904956369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084081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1609750-B4F5-407D-81EC-44EB8DA4FD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3C31B02-C715-4CC2-841D-1FB4C6013B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0CF4A51-D406-477C-8C13-5CFCC998B8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662CC-AFA9-47E4-9F8E-CEC628A25BFF}" type="datetimeFigureOut">
              <a:rPr lang="de-DE" smtClean="0"/>
              <a:t>26.12.2020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2B17442-5F80-49EB-A220-179F3CC279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F1DF22C-3EF8-4782-87F1-0CB5B0DD74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83175-D153-4C7D-8B34-9A904956369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594132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858FDD7-BBC7-4C92-ACF7-C749B065B6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F4A35A6A-6F83-4C25-8742-F3A868064B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01CD3CD-DA87-4329-B96C-F0CFAE3C99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662CC-AFA9-47E4-9F8E-CEC628A25BFF}" type="datetimeFigureOut">
              <a:rPr lang="de-DE" smtClean="0"/>
              <a:t>26.12.2020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743F6E5-6363-4CCF-880F-7554F98E23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14D073A-41E7-430E-8025-2BFE228C99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83175-D153-4C7D-8B34-9A904956369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944439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CF1EC77-5F9F-46AB-8BAC-22E70B31DB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DB9FCD9-7108-42FB-ACD0-3697A10F938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4C522FF4-CDEB-4AD0-9409-2DAFC4B8C5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8FD33491-1C7B-4CAD-A6B7-9C2879AC4E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662CC-AFA9-47E4-9F8E-CEC628A25BFF}" type="datetimeFigureOut">
              <a:rPr lang="de-DE" smtClean="0"/>
              <a:t>26.12.2020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0C045524-0215-4E27-B19B-CDA2088AA2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7C64F204-1B56-4C82-B700-EBA16E1ED6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83175-D153-4C7D-8B34-9A904956369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391342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BA3C215-C8A5-45DF-9137-3DF32E5AD1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52ADD6C7-79D3-4DB3-A99F-14C76456EC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26A685EB-70A1-4997-89DE-89FFC93C98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57BA3A95-941C-4A2C-9FB4-D7873CDCFDF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E7325947-1B9B-4EE6-AABC-936F4B0D142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B287C7DB-BD3E-40BC-86DB-7B3960C3D6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662CC-AFA9-47E4-9F8E-CEC628A25BFF}" type="datetimeFigureOut">
              <a:rPr lang="de-DE" smtClean="0"/>
              <a:t>26.12.2020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1068B8D3-7CBB-4709-892B-4353B1A732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8D229F36-780B-4565-ABC7-C6DE9C090B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83175-D153-4C7D-8B34-9A904956369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467261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AEC441E-1C07-4742-846D-CAD54C5451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CB1882B1-C2AD-4A8E-984E-B8F31671BA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662CC-AFA9-47E4-9F8E-CEC628A25BFF}" type="datetimeFigureOut">
              <a:rPr lang="de-DE" smtClean="0"/>
              <a:t>26.12.2020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78570FBB-4668-42AE-A2EB-A4ECA736D5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6415EFB8-810B-48B6-9943-6D16605216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83175-D153-4C7D-8B34-9A904956369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964825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4C2DD8DE-1682-456F-83AB-ACDD3047E4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662CC-AFA9-47E4-9F8E-CEC628A25BFF}" type="datetimeFigureOut">
              <a:rPr lang="de-DE" smtClean="0"/>
              <a:t>26.12.2020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7DC9F6B0-2BA7-4B25-ACDD-0E4EE35F53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19C05124-F103-42D8-8C81-DDC1AC217E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83175-D153-4C7D-8B34-9A904956369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260608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B2576D4-3173-4E0E-992E-C9404E6CF7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733D672-201C-450F-A69E-0D92647AD7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98671E9-60BA-4F6D-85A0-95CFE09E18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AAEEE96C-7828-48BB-96DA-923C5656A2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662CC-AFA9-47E4-9F8E-CEC628A25BFF}" type="datetimeFigureOut">
              <a:rPr lang="de-DE" smtClean="0"/>
              <a:t>26.12.2020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1D993598-DFE9-4F84-8EE0-3DFAA9E04C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C469924B-1BED-4C8A-AAD8-1E456F5FEF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83175-D153-4C7D-8B34-9A904956369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832443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ED55400-057C-4234-BF58-CD206C8D5A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877CE085-6859-439F-9350-68702320FD6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28FA0413-B5DE-43AA-8F9B-D1DE1C2B652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FFE76503-B682-486D-B4B5-64FA5BC98E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662CC-AFA9-47E4-9F8E-CEC628A25BFF}" type="datetimeFigureOut">
              <a:rPr lang="de-DE" smtClean="0"/>
              <a:t>26.12.2020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0FA6CBD7-C1A4-4ED8-AD72-D9B5CDCC12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269939DC-070A-437A-8326-AB197DD4E4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83175-D153-4C7D-8B34-9A904956369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959705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A5018D9C-482E-42BB-A1FC-C5EB3231D4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D362ACC9-2D40-4EB4-8394-6EC7776857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EADD736-DA78-4358-BC04-A4AF00FB471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2662CC-AFA9-47E4-9F8E-CEC628A25BFF}" type="datetimeFigureOut">
              <a:rPr lang="de-DE" smtClean="0"/>
              <a:t>26.12.2020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4186E54-F90B-4707-9AAD-EBEE65FFB89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B74FEDF-1074-4D84-A50A-8F33E1A70A1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583175-D153-4C7D-8B34-9A904956369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937172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>
            <a:extLst>
              <a:ext uri="{FF2B5EF4-FFF2-40B4-BE49-F238E27FC236}">
                <a16:creationId xmlns:a16="http://schemas.microsoft.com/office/drawing/2014/main" id="{BAA02E9A-A72D-4FDB-AB98-80E2975E14D6}"/>
              </a:ext>
            </a:extLst>
          </p:cNvPr>
          <p:cNvSpPr txBox="1"/>
          <p:nvPr/>
        </p:nvSpPr>
        <p:spPr>
          <a:xfrm>
            <a:off x="3048740" y="0"/>
            <a:ext cx="609452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e-DE" sz="3600" b="0" i="0" dirty="0">
                <a:solidFill>
                  <a:schemeClr val="bg1"/>
                </a:solidFill>
                <a:effectLst/>
                <a:latin typeface="akagi_probook"/>
              </a:rPr>
              <a:t>Der Stern</a:t>
            </a: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913303A8-BF08-4652-BA5B-A9E451BC5E71}"/>
              </a:ext>
            </a:extLst>
          </p:cNvPr>
          <p:cNvSpPr txBox="1"/>
          <p:nvPr/>
        </p:nvSpPr>
        <p:spPr>
          <a:xfrm>
            <a:off x="0" y="646331"/>
            <a:ext cx="12192000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de-DE" b="0" i="0" dirty="0">
                <a:solidFill>
                  <a:schemeClr val="bg1"/>
                </a:solidFill>
                <a:effectLst/>
                <a:latin typeface="akagi_probook"/>
              </a:rPr>
              <a:t>CCLI-Liednummer 5233908</a:t>
            </a:r>
          </a:p>
          <a:p>
            <a:pPr algn="l"/>
            <a:r>
              <a:rPr lang="de-DE" b="0" i="0" dirty="0">
                <a:solidFill>
                  <a:schemeClr val="bg1"/>
                </a:solidFill>
                <a:effectLst/>
                <a:latin typeface="akagi_probook"/>
              </a:rPr>
              <a:t>Christoph </a:t>
            </a:r>
            <a:r>
              <a:rPr lang="de-DE" b="0" i="0" dirty="0" err="1">
                <a:solidFill>
                  <a:schemeClr val="bg1"/>
                </a:solidFill>
                <a:effectLst/>
                <a:latin typeface="akagi_probook"/>
              </a:rPr>
              <a:t>Zehendner</a:t>
            </a:r>
            <a:r>
              <a:rPr lang="de-DE" b="0" i="0" dirty="0">
                <a:solidFill>
                  <a:schemeClr val="bg1"/>
                </a:solidFill>
                <a:effectLst/>
                <a:latin typeface="akagi_probook"/>
              </a:rPr>
              <a:t> | Johannes Nitsch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de-DE" b="0" i="0" dirty="0">
                <a:solidFill>
                  <a:schemeClr val="bg1"/>
                </a:solidFill>
                <a:effectLst/>
                <a:latin typeface="akagi_probook"/>
              </a:rPr>
              <a:t>© Auf den Punkt, Siegen (Verwaltet von Aufwind Musikverlag)</a:t>
            </a:r>
          </a:p>
          <a:p>
            <a:pPr algn="l"/>
            <a:r>
              <a:rPr lang="de-DE" b="0" i="1" dirty="0">
                <a:solidFill>
                  <a:schemeClr val="bg1"/>
                </a:solidFill>
                <a:effectLst/>
                <a:latin typeface="akagi_probook"/>
              </a:rPr>
              <a:t>Nutzung ausschließlich im Rahmen der </a:t>
            </a:r>
            <a:r>
              <a:rPr lang="de-DE" b="0" i="1" dirty="0" err="1">
                <a:solidFill>
                  <a:schemeClr val="bg1"/>
                </a:solidFill>
                <a:effectLst/>
                <a:latin typeface="akagi_probook"/>
              </a:rPr>
              <a:t>SongSelect</a:t>
            </a:r>
            <a:r>
              <a:rPr lang="de-DE" b="0" i="1" dirty="0">
                <a:solidFill>
                  <a:schemeClr val="bg1"/>
                </a:solidFill>
                <a:effectLst/>
                <a:latin typeface="akagi_probook"/>
              </a:rPr>
              <a:t>® -</a:t>
            </a:r>
            <a:r>
              <a:rPr lang="de-DE" i="1" dirty="0">
                <a:solidFill>
                  <a:schemeClr val="bg1"/>
                </a:solidFill>
                <a:latin typeface="akagi_probook"/>
              </a:rPr>
              <a:t>Nutzungsbedingungen</a:t>
            </a:r>
            <a:r>
              <a:rPr lang="de-DE" b="0" i="1" dirty="0">
                <a:solidFill>
                  <a:schemeClr val="bg1"/>
                </a:solidFill>
                <a:effectLst/>
                <a:latin typeface="akagi_probook"/>
              </a:rPr>
              <a:t>. Alle Rechte vorbehalten. </a:t>
            </a:r>
            <a:r>
              <a:rPr lang="de-DE" i="1" dirty="0">
                <a:solidFill>
                  <a:schemeClr val="bg1"/>
                </a:solidFill>
                <a:latin typeface="akagi_probook"/>
              </a:rPr>
              <a:t>www.ccli.com</a:t>
            </a:r>
            <a:endParaRPr lang="de-DE" b="0" i="1" dirty="0">
              <a:solidFill>
                <a:schemeClr val="bg1"/>
              </a:solidFill>
              <a:effectLst/>
              <a:latin typeface="akagi_probook"/>
            </a:endParaRPr>
          </a:p>
          <a:p>
            <a:pPr algn="l"/>
            <a:r>
              <a:rPr lang="de-DE" b="0" i="0" dirty="0">
                <a:solidFill>
                  <a:schemeClr val="bg1"/>
                </a:solidFill>
                <a:effectLst/>
                <a:latin typeface="akagi_probook"/>
              </a:rPr>
              <a:t>CCLI-Lizenznummer 618173</a:t>
            </a:r>
          </a:p>
        </p:txBody>
      </p:sp>
    </p:spTree>
    <p:extLst>
      <p:ext uri="{BB962C8B-B14F-4D97-AF65-F5344CB8AC3E}">
        <p14:creationId xmlns:p14="http://schemas.microsoft.com/office/powerpoint/2010/main" val="13983256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>
            <a:extLst>
              <a:ext uri="{FF2B5EF4-FFF2-40B4-BE49-F238E27FC236}">
                <a16:creationId xmlns:a16="http://schemas.microsoft.com/office/drawing/2014/main" id="{D93F7C40-2D68-4972-8AAB-8140E1D739F6}"/>
              </a:ext>
            </a:extLst>
          </p:cNvPr>
          <p:cNvSpPr txBox="1"/>
          <p:nvPr/>
        </p:nvSpPr>
        <p:spPr>
          <a:xfrm>
            <a:off x="0" y="0"/>
            <a:ext cx="12192000" cy="20621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e-DE" sz="3200" b="0" i="0" dirty="0">
                <a:solidFill>
                  <a:schemeClr val="bg1"/>
                </a:solidFill>
                <a:effectLst/>
                <a:latin typeface="akagi_probook"/>
              </a:rPr>
              <a:t>Nacht liegt über allen Dächern, irgendwo ein kleines Licht.</a:t>
            </a:r>
            <a:br>
              <a:rPr lang="de-DE" sz="3200" dirty="0">
                <a:solidFill>
                  <a:schemeClr val="bg1"/>
                </a:solidFill>
              </a:rPr>
            </a:br>
            <a:r>
              <a:rPr lang="de-DE" sz="3200" b="0" i="0" dirty="0">
                <a:solidFill>
                  <a:schemeClr val="bg1"/>
                </a:solidFill>
                <a:effectLst/>
                <a:latin typeface="akagi_probook"/>
              </a:rPr>
              <a:t>Armes Kind, im Stall geboren. Noch bemerkt die Stadt es nicht.</a:t>
            </a:r>
            <a:br>
              <a:rPr lang="de-DE" sz="3200" dirty="0">
                <a:solidFill>
                  <a:schemeClr val="bg1"/>
                </a:solidFill>
              </a:rPr>
            </a:br>
            <a:r>
              <a:rPr lang="de-DE" sz="3200" b="0" i="0" dirty="0">
                <a:solidFill>
                  <a:schemeClr val="bg1"/>
                </a:solidFill>
                <a:effectLst/>
                <a:latin typeface="akagi_probook"/>
              </a:rPr>
              <a:t>Niemand hilft der jungen Mutter und dem Mann, der zu ihr hält.</a:t>
            </a:r>
            <a:br>
              <a:rPr lang="de-DE" sz="3200" dirty="0">
                <a:solidFill>
                  <a:schemeClr val="bg1"/>
                </a:solidFill>
              </a:rPr>
            </a:br>
            <a:r>
              <a:rPr lang="de-DE" sz="3200" b="0" i="0" dirty="0">
                <a:solidFill>
                  <a:schemeClr val="bg1"/>
                </a:solidFill>
                <a:effectLst/>
                <a:latin typeface="akagi_probook"/>
              </a:rPr>
              <a:t>Keiner achtet auf das Baby, niemand sieht den Herrn der Welt.</a:t>
            </a:r>
            <a:endParaRPr lang="de-DE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05731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>
            <a:extLst>
              <a:ext uri="{FF2B5EF4-FFF2-40B4-BE49-F238E27FC236}">
                <a16:creationId xmlns:a16="http://schemas.microsoft.com/office/drawing/2014/main" id="{DEE25812-B63C-4D7A-9939-76734781046D}"/>
              </a:ext>
            </a:extLst>
          </p:cNvPr>
          <p:cNvSpPr txBox="1"/>
          <p:nvPr/>
        </p:nvSpPr>
        <p:spPr>
          <a:xfrm>
            <a:off x="0" y="0"/>
            <a:ext cx="12192000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e-DE" sz="3600" b="0" i="0" dirty="0">
                <a:solidFill>
                  <a:schemeClr val="bg1"/>
                </a:solidFill>
                <a:effectLst/>
                <a:latin typeface="akagi_probook"/>
              </a:rPr>
              <a:t>Nur ein Stern verbreitet strahlend</a:t>
            </a:r>
            <a:br>
              <a:rPr lang="de-DE" sz="3600" dirty="0">
                <a:solidFill>
                  <a:schemeClr val="bg1"/>
                </a:solidFill>
              </a:rPr>
            </a:br>
            <a:r>
              <a:rPr lang="de-DE" sz="3600" b="0" i="0" dirty="0">
                <a:solidFill>
                  <a:schemeClr val="bg1"/>
                </a:solidFill>
                <a:effectLst/>
                <a:latin typeface="akagi_probook"/>
              </a:rPr>
              <a:t>in dem Dunkel helles Licht.</a:t>
            </a:r>
            <a:br>
              <a:rPr lang="de-DE" sz="3600" dirty="0">
                <a:solidFill>
                  <a:schemeClr val="bg1"/>
                </a:solidFill>
              </a:rPr>
            </a:br>
            <a:r>
              <a:rPr lang="de-DE" sz="3600" b="0" i="0" dirty="0">
                <a:solidFill>
                  <a:schemeClr val="bg1"/>
                </a:solidFill>
                <a:effectLst/>
                <a:latin typeface="akagi_probook"/>
              </a:rPr>
              <a:t>Gott wird Mensch und stiftet Frieden,</a:t>
            </a:r>
            <a:br>
              <a:rPr lang="de-DE" sz="3600" dirty="0">
                <a:solidFill>
                  <a:schemeClr val="bg1"/>
                </a:solidFill>
              </a:rPr>
            </a:br>
            <a:r>
              <a:rPr lang="de-DE" sz="3600" b="0" i="0" dirty="0">
                <a:solidFill>
                  <a:schemeClr val="bg1"/>
                </a:solidFill>
                <a:effectLst/>
                <a:latin typeface="akagi_probook"/>
              </a:rPr>
              <a:t>Hoffnung, Freude, Zuversicht.</a:t>
            </a:r>
            <a:endParaRPr lang="de-DE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08921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>
            <a:extLst>
              <a:ext uri="{FF2B5EF4-FFF2-40B4-BE49-F238E27FC236}">
                <a16:creationId xmlns:a16="http://schemas.microsoft.com/office/drawing/2014/main" id="{D32A6D6A-3E4C-4300-BDEE-7CF3B34B8788}"/>
              </a:ext>
            </a:extLst>
          </p:cNvPr>
          <p:cNvSpPr txBox="1"/>
          <p:nvPr/>
        </p:nvSpPr>
        <p:spPr>
          <a:xfrm>
            <a:off x="0" y="0"/>
            <a:ext cx="12192000" cy="20621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e-DE" sz="3200" b="0" i="0" dirty="0">
                <a:solidFill>
                  <a:schemeClr val="bg1"/>
                </a:solidFill>
                <a:effectLst/>
                <a:latin typeface="akagi_probook"/>
              </a:rPr>
              <a:t>Nacht liegt über ihren Herden. Plötzlich blendet sie ein Licht.</a:t>
            </a:r>
            <a:br>
              <a:rPr lang="de-DE" sz="3200" dirty="0">
                <a:solidFill>
                  <a:schemeClr val="bg1"/>
                </a:solidFill>
              </a:rPr>
            </a:br>
            <a:r>
              <a:rPr lang="de-DE" sz="3200" b="0" i="0" dirty="0">
                <a:solidFill>
                  <a:schemeClr val="bg1"/>
                </a:solidFill>
                <a:effectLst/>
                <a:latin typeface="akagi_probook"/>
              </a:rPr>
              <a:t>Sie sehn Engel, hören Lieder, fassen können sie es nicht.</a:t>
            </a:r>
            <a:br>
              <a:rPr lang="de-DE" sz="3200" dirty="0">
                <a:solidFill>
                  <a:schemeClr val="bg1"/>
                </a:solidFill>
              </a:rPr>
            </a:br>
            <a:r>
              <a:rPr lang="de-DE" sz="3200" b="0" i="0" dirty="0">
                <a:solidFill>
                  <a:schemeClr val="bg1"/>
                </a:solidFill>
                <a:effectLst/>
                <a:latin typeface="akagi_probook"/>
              </a:rPr>
              <a:t>Fragen in den Hirtenköpfen. Himmelschöre noch im Ohr.</a:t>
            </a:r>
            <a:br>
              <a:rPr lang="de-DE" sz="3200" dirty="0">
                <a:solidFill>
                  <a:schemeClr val="bg1"/>
                </a:solidFill>
              </a:rPr>
            </a:br>
            <a:r>
              <a:rPr lang="de-DE" sz="3200" b="0" i="0" dirty="0">
                <a:solidFill>
                  <a:schemeClr val="bg1"/>
                </a:solidFill>
                <a:effectLst/>
                <a:latin typeface="akagi_probook"/>
              </a:rPr>
              <a:t>Einfach hin, zum Stall hinüber. Staunend stehen sie davor.</a:t>
            </a:r>
            <a:endParaRPr lang="de-DE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37241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>
            <a:extLst>
              <a:ext uri="{FF2B5EF4-FFF2-40B4-BE49-F238E27FC236}">
                <a16:creationId xmlns:a16="http://schemas.microsoft.com/office/drawing/2014/main" id="{E7FD3A05-F600-4053-8398-D6D297F9D8A7}"/>
              </a:ext>
            </a:extLst>
          </p:cNvPr>
          <p:cNvSpPr txBox="1"/>
          <p:nvPr/>
        </p:nvSpPr>
        <p:spPr>
          <a:xfrm>
            <a:off x="0" y="0"/>
            <a:ext cx="12192000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e-DE" sz="3600" b="0" i="0" dirty="0">
                <a:solidFill>
                  <a:schemeClr val="bg1"/>
                </a:solidFill>
                <a:effectLst/>
                <a:latin typeface="akagi_probook"/>
              </a:rPr>
              <a:t>Und der Stern verbreitet strahlend</a:t>
            </a:r>
            <a:br>
              <a:rPr lang="de-DE" sz="3600" dirty="0">
                <a:solidFill>
                  <a:schemeClr val="bg1"/>
                </a:solidFill>
              </a:rPr>
            </a:br>
            <a:r>
              <a:rPr lang="de-DE" sz="3600" b="0" i="0" dirty="0">
                <a:solidFill>
                  <a:schemeClr val="bg1"/>
                </a:solidFill>
                <a:effectLst/>
                <a:latin typeface="akagi_probook"/>
              </a:rPr>
              <a:t>in dem Dunkel helles Licht.</a:t>
            </a:r>
            <a:br>
              <a:rPr lang="de-DE" sz="3600" dirty="0">
                <a:solidFill>
                  <a:schemeClr val="bg1"/>
                </a:solidFill>
              </a:rPr>
            </a:br>
            <a:r>
              <a:rPr lang="de-DE" sz="3600" b="0" i="0" dirty="0">
                <a:solidFill>
                  <a:schemeClr val="bg1"/>
                </a:solidFill>
                <a:effectLst/>
                <a:latin typeface="akagi_probook"/>
              </a:rPr>
              <a:t>Gott wird Mensch und stiftet Frieden,</a:t>
            </a:r>
            <a:br>
              <a:rPr lang="de-DE" sz="3600" dirty="0">
                <a:solidFill>
                  <a:schemeClr val="bg1"/>
                </a:solidFill>
              </a:rPr>
            </a:br>
            <a:r>
              <a:rPr lang="de-DE" sz="3600" b="0" i="0" dirty="0">
                <a:solidFill>
                  <a:schemeClr val="bg1"/>
                </a:solidFill>
                <a:effectLst/>
                <a:latin typeface="akagi_probook"/>
              </a:rPr>
              <a:t>Hoffnung, Freude, Zuversicht.</a:t>
            </a:r>
            <a:endParaRPr lang="de-DE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82036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>
            <a:extLst>
              <a:ext uri="{FF2B5EF4-FFF2-40B4-BE49-F238E27FC236}">
                <a16:creationId xmlns:a16="http://schemas.microsoft.com/office/drawing/2014/main" id="{5A376A65-5915-41CD-9C83-2C99096C4C16}"/>
              </a:ext>
            </a:extLst>
          </p:cNvPr>
          <p:cNvSpPr txBox="1"/>
          <p:nvPr/>
        </p:nvSpPr>
        <p:spPr>
          <a:xfrm>
            <a:off x="0" y="0"/>
            <a:ext cx="12192000" cy="20621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e-DE" sz="3200" b="0" i="0" dirty="0">
                <a:solidFill>
                  <a:schemeClr val="bg1"/>
                </a:solidFill>
                <a:effectLst/>
                <a:latin typeface="akagi_probook"/>
              </a:rPr>
              <a:t>Nacht liegt über vielen Herzen. Furcht verdunkelt Mut und Licht:</a:t>
            </a:r>
            <a:br>
              <a:rPr lang="de-DE" sz="3200" dirty="0">
                <a:solidFill>
                  <a:schemeClr val="bg1"/>
                </a:solidFill>
              </a:rPr>
            </a:br>
            <a:r>
              <a:rPr lang="de-DE" sz="3200" b="0" i="0" dirty="0">
                <a:solidFill>
                  <a:schemeClr val="bg1"/>
                </a:solidFill>
                <a:effectLst/>
                <a:latin typeface="akagi_probook"/>
              </a:rPr>
              <a:t>Nichts zu hoffen, keine Liebe. Auch zu glauben wagt man nicht.</a:t>
            </a:r>
            <a:br>
              <a:rPr lang="de-DE" sz="3200" dirty="0">
                <a:solidFill>
                  <a:schemeClr val="bg1"/>
                </a:solidFill>
              </a:rPr>
            </a:br>
            <a:r>
              <a:rPr lang="de-DE" sz="3200" b="0" i="0" dirty="0">
                <a:solidFill>
                  <a:schemeClr val="bg1"/>
                </a:solidFill>
                <a:effectLst/>
                <a:latin typeface="akagi_probook"/>
              </a:rPr>
              <a:t>Doch das Licht besiegt die Schatten, bricht in unsre Angst hinein.</a:t>
            </a:r>
            <a:br>
              <a:rPr lang="de-DE" sz="3200" dirty="0">
                <a:solidFill>
                  <a:schemeClr val="bg1"/>
                </a:solidFill>
              </a:rPr>
            </a:br>
            <a:r>
              <a:rPr lang="de-DE" sz="3200" b="0" i="0" dirty="0">
                <a:solidFill>
                  <a:schemeClr val="bg1"/>
                </a:solidFill>
                <a:effectLst/>
                <a:latin typeface="akagi_probook"/>
              </a:rPr>
              <a:t>Gottes Sohn, Kind in der Krippe, lädt die Welt zum Leben ein.</a:t>
            </a:r>
            <a:endParaRPr lang="de-DE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51596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>
            <a:extLst>
              <a:ext uri="{FF2B5EF4-FFF2-40B4-BE49-F238E27FC236}">
                <a16:creationId xmlns:a16="http://schemas.microsoft.com/office/drawing/2014/main" id="{DEE25812-B63C-4D7A-9939-76734781046D}"/>
              </a:ext>
            </a:extLst>
          </p:cNvPr>
          <p:cNvSpPr txBox="1"/>
          <p:nvPr/>
        </p:nvSpPr>
        <p:spPr>
          <a:xfrm>
            <a:off x="0" y="0"/>
            <a:ext cx="12192000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e-DE" sz="3600" b="0" i="0" dirty="0">
                <a:solidFill>
                  <a:schemeClr val="bg1"/>
                </a:solidFill>
                <a:effectLst/>
                <a:latin typeface="akagi_probook"/>
              </a:rPr>
              <a:t>Nur ein Stern verbreitet strahlend</a:t>
            </a:r>
            <a:br>
              <a:rPr lang="de-DE" sz="3600" dirty="0">
                <a:solidFill>
                  <a:schemeClr val="bg1"/>
                </a:solidFill>
              </a:rPr>
            </a:br>
            <a:r>
              <a:rPr lang="de-DE" sz="3600" b="0" i="0" dirty="0">
                <a:solidFill>
                  <a:schemeClr val="bg1"/>
                </a:solidFill>
                <a:effectLst/>
                <a:latin typeface="akagi_probook"/>
              </a:rPr>
              <a:t>in dem Dunkel helles Licht.</a:t>
            </a:r>
            <a:br>
              <a:rPr lang="de-DE" sz="3600" dirty="0">
                <a:solidFill>
                  <a:schemeClr val="bg1"/>
                </a:solidFill>
              </a:rPr>
            </a:br>
            <a:r>
              <a:rPr lang="de-DE" sz="3600" b="0" i="0" dirty="0">
                <a:solidFill>
                  <a:schemeClr val="bg1"/>
                </a:solidFill>
                <a:effectLst/>
                <a:latin typeface="akagi_probook"/>
              </a:rPr>
              <a:t>Gott wird Mensch und stiftet Frieden,</a:t>
            </a:r>
            <a:br>
              <a:rPr lang="de-DE" sz="3600" dirty="0">
                <a:solidFill>
                  <a:schemeClr val="bg1"/>
                </a:solidFill>
              </a:rPr>
            </a:br>
            <a:r>
              <a:rPr lang="de-DE" sz="3600" b="0" i="0" dirty="0">
                <a:solidFill>
                  <a:schemeClr val="bg1"/>
                </a:solidFill>
                <a:effectLst/>
                <a:latin typeface="akagi_probook"/>
              </a:rPr>
              <a:t>Hoffnung, Freude, Zuversicht.</a:t>
            </a:r>
            <a:endParaRPr lang="de-DE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1555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285</Words>
  <Application>Microsoft Office PowerPoint</Application>
  <PresentationFormat>Breitbild</PresentationFormat>
  <Paragraphs>12</Paragraphs>
  <Slides>7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12" baseType="lpstr">
      <vt:lpstr>akagi_probook</vt:lpstr>
      <vt:lpstr>Arial</vt:lpstr>
      <vt:lpstr>Calibri</vt:lpstr>
      <vt:lpstr>Calibri Light</vt:lpstr>
      <vt:lpstr>Office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Eduard Kemling</dc:creator>
  <cp:lastModifiedBy>Eduard Kemling</cp:lastModifiedBy>
  <cp:revision>1</cp:revision>
  <dcterms:created xsi:type="dcterms:W3CDTF">2020-12-26T15:27:51Z</dcterms:created>
  <dcterms:modified xsi:type="dcterms:W3CDTF">2020-12-26T15:34:57Z</dcterms:modified>
</cp:coreProperties>
</file>