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78" y="-1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047023B7-23CD-4B4B-AF48-E77E8447CA52}" type="datetimeFigureOut">
              <a:rPr lang="de-DE" smtClean="0"/>
              <a:t>26.08.2012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5CEBEF-B3EA-4FA4-B105-22F05E96E2B0}"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47023B7-23CD-4B4B-AF48-E77E8447CA52}" type="datetimeFigureOut">
              <a:rPr lang="de-DE" smtClean="0"/>
              <a:t>26.08.2012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5CEBEF-B3EA-4FA4-B105-22F05E96E2B0}"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47023B7-23CD-4B4B-AF48-E77E8447CA52}" type="datetimeFigureOut">
              <a:rPr lang="de-DE" smtClean="0"/>
              <a:t>26.08.2012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5CEBEF-B3EA-4FA4-B105-22F05E96E2B0}"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47023B7-23CD-4B4B-AF48-E77E8447CA52}" type="datetimeFigureOut">
              <a:rPr lang="de-DE" smtClean="0"/>
              <a:t>26.08.2012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5CEBEF-B3EA-4FA4-B105-22F05E96E2B0}"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047023B7-23CD-4B4B-AF48-E77E8447CA52}" type="datetimeFigureOut">
              <a:rPr lang="de-DE" smtClean="0"/>
              <a:t>26.08.2012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5CEBEF-B3EA-4FA4-B105-22F05E96E2B0}"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047023B7-23CD-4B4B-AF48-E77E8447CA52}" type="datetimeFigureOut">
              <a:rPr lang="de-DE" smtClean="0"/>
              <a:t>26.08.2012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55CEBEF-B3EA-4FA4-B105-22F05E96E2B0}"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047023B7-23CD-4B4B-AF48-E77E8447CA52}" type="datetimeFigureOut">
              <a:rPr lang="de-DE" smtClean="0"/>
              <a:t>26.08.2012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A55CEBEF-B3EA-4FA4-B105-22F05E96E2B0}"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047023B7-23CD-4B4B-AF48-E77E8447CA52}" type="datetimeFigureOut">
              <a:rPr lang="de-DE" smtClean="0"/>
              <a:t>26.08.2012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55CEBEF-B3EA-4FA4-B105-22F05E96E2B0}"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47023B7-23CD-4B4B-AF48-E77E8447CA52}" type="datetimeFigureOut">
              <a:rPr lang="de-DE" smtClean="0"/>
              <a:t>26.08.2012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55CEBEF-B3EA-4FA4-B105-22F05E96E2B0}"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047023B7-23CD-4B4B-AF48-E77E8447CA52}" type="datetimeFigureOut">
              <a:rPr lang="de-DE" smtClean="0"/>
              <a:t>26.08.2012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55CEBEF-B3EA-4FA4-B105-22F05E96E2B0}"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047023B7-23CD-4B4B-AF48-E77E8447CA52}" type="datetimeFigureOut">
              <a:rPr lang="de-DE" smtClean="0"/>
              <a:t>26.08.2012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55CEBEF-B3EA-4FA4-B105-22F05E96E2B0}"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7023B7-23CD-4B4B-AF48-E77E8447CA52}" type="datetimeFigureOut">
              <a:rPr lang="de-DE" smtClean="0"/>
              <a:t>26.08.2012</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5CEBEF-B3EA-4FA4-B105-22F05E96E2B0}"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229600" cy="6322714"/>
          </a:xfrm>
        </p:spPr>
        <p:txBody>
          <a:bodyPr>
            <a:normAutofit/>
          </a:bodyPr>
          <a:lstStyle/>
          <a:p>
            <a:r>
              <a:rPr lang="de-DE" sz="3600" dirty="0" err="1" smtClean="0">
                <a:solidFill>
                  <a:schemeClr val="bg1"/>
                </a:solidFill>
              </a:rPr>
              <a:t>Hallelu</a:t>
            </a:r>
            <a:r>
              <a:rPr lang="de-DE" sz="3600" dirty="0" smtClean="0">
                <a:solidFill>
                  <a:schemeClr val="bg1"/>
                </a:solidFill>
              </a:rPr>
              <a:t>, </a:t>
            </a:r>
            <a:r>
              <a:rPr lang="de-DE" sz="3600" dirty="0" err="1" smtClean="0">
                <a:solidFill>
                  <a:schemeClr val="bg1"/>
                </a:solidFill>
              </a:rPr>
              <a:t>hallelu</a:t>
            </a:r>
            <a:r>
              <a:rPr lang="de-DE" sz="3600" dirty="0" smtClean="0">
                <a:solidFill>
                  <a:schemeClr val="bg1"/>
                </a:solidFill>
              </a:rPr>
              <a:t>, </a:t>
            </a:r>
            <a:r>
              <a:rPr lang="de-DE" sz="3600" dirty="0" err="1" smtClean="0">
                <a:solidFill>
                  <a:schemeClr val="bg1"/>
                </a:solidFill>
              </a:rPr>
              <a:t>hallelu</a:t>
            </a:r>
            <a:r>
              <a:rPr lang="de-DE" sz="3600" dirty="0" smtClean="0">
                <a:solidFill>
                  <a:schemeClr val="bg1"/>
                </a:solidFill>
              </a:rPr>
              <a:t>, halleluja! </a:t>
            </a:r>
            <a:br>
              <a:rPr lang="de-DE" sz="3600" dirty="0" smtClean="0">
                <a:solidFill>
                  <a:schemeClr val="bg1"/>
                </a:solidFill>
              </a:rPr>
            </a:br>
            <a:r>
              <a:rPr lang="de-DE" sz="3600" dirty="0" smtClean="0">
                <a:solidFill>
                  <a:schemeClr val="bg1"/>
                </a:solidFill>
              </a:rPr>
              <a:t>Preiset dem Herrn!</a:t>
            </a:r>
            <a:br>
              <a:rPr lang="de-DE" sz="3600" dirty="0" smtClean="0">
                <a:solidFill>
                  <a:schemeClr val="bg1"/>
                </a:solidFill>
              </a:rPr>
            </a:br>
            <a:r>
              <a:rPr lang="de-DE" sz="3600" dirty="0" smtClean="0">
                <a:solidFill>
                  <a:schemeClr val="bg1"/>
                </a:solidFill>
              </a:rPr>
              <a:t> </a:t>
            </a:r>
            <a:r>
              <a:rPr lang="de-DE" sz="3600" dirty="0" err="1" smtClean="0">
                <a:solidFill>
                  <a:schemeClr val="bg1"/>
                </a:solidFill>
              </a:rPr>
              <a:t>Hallelu</a:t>
            </a:r>
            <a:r>
              <a:rPr lang="de-DE" sz="3600" dirty="0" smtClean="0">
                <a:solidFill>
                  <a:schemeClr val="bg1"/>
                </a:solidFill>
              </a:rPr>
              <a:t>, </a:t>
            </a:r>
            <a:r>
              <a:rPr lang="de-DE" sz="3600" dirty="0" err="1" smtClean="0">
                <a:solidFill>
                  <a:schemeClr val="bg1"/>
                </a:solidFill>
              </a:rPr>
              <a:t>hallelu</a:t>
            </a:r>
            <a:r>
              <a:rPr lang="de-DE" sz="3600" dirty="0" smtClean="0">
                <a:solidFill>
                  <a:schemeClr val="bg1"/>
                </a:solidFill>
              </a:rPr>
              <a:t>, </a:t>
            </a:r>
            <a:r>
              <a:rPr lang="de-DE" sz="3600" dirty="0" err="1" smtClean="0">
                <a:solidFill>
                  <a:schemeClr val="bg1"/>
                </a:solidFill>
              </a:rPr>
              <a:t>hallelu</a:t>
            </a:r>
            <a:r>
              <a:rPr lang="de-DE" sz="3600" dirty="0" smtClean="0">
                <a:solidFill>
                  <a:schemeClr val="bg1"/>
                </a:solidFill>
              </a:rPr>
              <a:t>, halleluja! </a:t>
            </a:r>
            <a:br>
              <a:rPr lang="de-DE" sz="3600" dirty="0" smtClean="0">
                <a:solidFill>
                  <a:schemeClr val="bg1"/>
                </a:solidFill>
              </a:rPr>
            </a:br>
            <a:r>
              <a:rPr lang="de-DE" sz="3600" dirty="0" smtClean="0">
                <a:solidFill>
                  <a:schemeClr val="bg1"/>
                </a:solidFill>
              </a:rPr>
              <a:t> Preiset dem Herrn!</a:t>
            </a:r>
            <a:br>
              <a:rPr lang="de-DE" sz="3600" dirty="0" smtClean="0">
                <a:solidFill>
                  <a:schemeClr val="bg1"/>
                </a:solidFill>
              </a:rPr>
            </a:br>
            <a:r>
              <a:rPr lang="de-DE" sz="3600" dirty="0" smtClean="0">
                <a:solidFill>
                  <a:schemeClr val="bg1"/>
                </a:solidFill>
              </a:rPr>
              <a:t> Preiset dem Herrn, </a:t>
            </a:r>
            <a:br>
              <a:rPr lang="de-DE" sz="3600" dirty="0" smtClean="0">
                <a:solidFill>
                  <a:schemeClr val="bg1"/>
                </a:solidFill>
              </a:rPr>
            </a:br>
            <a:r>
              <a:rPr lang="de-DE" sz="3600" dirty="0">
                <a:solidFill>
                  <a:schemeClr val="bg1"/>
                </a:solidFill>
              </a:rPr>
              <a:t>h</a:t>
            </a:r>
            <a:r>
              <a:rPr lang="de-DE" sz="3600" dirty="0" smtClean="0">
                <a:solidFill>
                  <a:schemeClr val="bg1"/>
                </a:solidFill>
              </a:rPr>
              <a:t>alleluja!</a:t>
            </a:r>
            <a:br>
              <a:rPr lang="de-DE" sz="3600" dirty="0" smtClean="0">
                <a:solidFill>
                  <a:schemeClr val="bg1"/>
                </a:solidFill>
              </a:rPr>
            </a:br>
            <a:r>
              <a:rPr lang="de-DE" sz="3600" dirty="0" smtClean="0">
                <a:solidFill>
                  <a:schemeClr val="bg1"/>
                </a:solidFill>
              </a:rPr>
              <a:t> Preiset dem Herrn, </a:t>
            </a:r>
            <a:br>
              <a:rPr lang="de-DE" sz="3600" dirty="0" smtClean="0">
                <a:solidFill>
                  <a:schemeClr val="bg1"/>
                </a:solidFill>
              </a:rPr>
            </a:br>
            <a:r>
              <a:rPr lang="de-DE" sz="3600" dirty="0" smtClean="0">
                <a:solidFill>
                  <a:schemeClr val="bg1"/>
                </a:solidFill>
              </a:rPr>
              <a:t>halleluja!</a:t>
            </a:r>
            <a:br>
              <a:rPr lang="de-DE" sz="3600" dirty="0" smtClean="0">
                <a:solidFill>
                  <a:schemeClr val="bg1"/>
                </a:solidFill>
              </a:rPr>
            </a:br>
            <a:r>
              <a:rPr lang="de-DE" sz="3600" dirty="0" smtClean="0">
                <a:solidFill>
                  <a:schemeClr val="bg1"/>
                </a:solidFill>
              </a:rPr>
              <a:t> Preiset dem Herrn, </a:t>
            </a:r>
            <a:br>
              <a:rPr lang="de-DE" sz="3600" dirty="0" smtClean="0">
                <a:solidFill>
                  <a:schemeClr val="bg1"/>
                </a:solidFill>
              </a:rPr>
            </a:br>
            <a:r>
              <a:rPr lang="de-DE" sz="3600" dirty="0" smtClean="0">
                <a:solidFill>
                  <a:schemeClr val="bg1"/>
                </a:solidFill>
              </a:rPr>
              <a:t>halleluja!</a:t>
            </a:r>
            <a:br>
              <a:rPr lang="de-DE" sz="3600" dirty="0" smtClean="0">
                <a:solidFill>
                  <a:schemeClr val="bg1"/>
                </a:solidFill>
              </a:rPr>
            </a:br>
            <a:r>
              <a:rPr lang="de-DE" sz="3600" dirty="0" smtClean="0">
                <a:solidFill>
                  <a:schemeClr val="bg1"/>
                </a:solidFill>
              </a:rPr>
              <a:t> Preiset dem Herrn.</a:t>
            </a:r>
            <a:endParaRPr lang="de-DE" sz="36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0"/>
            <a:ext cx="8229600" cy="6858000"/>
          </a:xfrm>
        </p:spPr>
        <p:txBody>
          <a:bodyPr>
            <a:normAutofit/>
          </a:bodyPr>
          <a:lstStyle/>
          <a:p>
            <a:r>
              <a:rPr lang="de-DE" sz="2700" dirty="0" smtClean="0">
                <a:solidFill>
                  <a:schemeClr val="bg1"/>
                </a:solidFill>
              </a:rPr>
              <a:t>(Chinesisch)</a:t>
            </a:r>
            <a:r>
              <a:rPr lang="de-DE" sz="3600" dirty="0" smtClean="0">
                <a:solidFill>
                  <a:schemeClr val="bg1"/>
                </a:solidFill>
              </a:rPr>
              <a:t/>
            </a:r>
            <a:br>
              <a:rPr lang="de-DE" sz="3600" dirty="0" smtClean="0">
                <a:solidFill>
                  <a:schemeClr val="bg1"/>
                </a:solidFill>
              </a:rPr>
            </a:br>
            <a:r>
              <a:rPr lang="de-DE" sz="3600" dirty="0" err="1" smtClean="0">
                <a:solidFill>
                  <a:schemeClr val="bg1"/>
                </a:solidFill>
              </a:rPr>
              <a:t>Hallelu</a:t>
            </a:r>
            <a:r>
              <a:rPr lang="de-DE" sz="3600" dirty="0" smtClean="0">
                <a:solidFill>
                  <a:schemeClr val="bg1"/>
                </a:solidFill>
              </a:rPr>
              <a:t>, </a:t>
            </a:r>
            <a:r>
              <a:rPr lang="de-DE" sz="3600" dirty="0" err="1" smtClean="0">
                <a:solidFill>
                  <a:schemeClr val="bg1"/>
                </a:solidFill>
              </a:rPr>
              <a:t>hallelu</a:t>
            </a:r>
            <a:r>
              <a:rPr lang="de-DE" sz="3600" dirty="0" smtClean="0">
                <a:solidFill>
                  <a:schemeClr val="bg1"/>
                </a:solidFill>
              </a:rPr>
              <a:t>, </a:t>
            </a:r>
            <a:r>
              <a:rPr lang="de-DE" sz="3600" dirty="0" err="1" smtClean="0">
                <a:solidFill>
                  <a:schemeClr val="bg1"/>
                </a:solidFill>
              </a:rPr>
              <a:t>hallelu</a:t>
            </a:r>
            <a:r>
              <a:rPr lang="de-DE" sz="3600" dirty="0" smtClean="0">
                <a:solidFill>
                  <a:schemeClr val="bg1"/>
                </a:solidFill>
              </a:rPr>
              <a:t>, halleluja! </a:t>
            </a:r>
            <a:br>
              <a:rPr lang="de-DE" sz="3600" dirty="0" smtClean="0">
                <a:solidFill>
                  <a:schemeClr val="bg1"/>
                </a:solidFill>
              </a:rPr>
            </a:br>
            <a:r>
              <a:rPr lang="de-DE" sz="3600" dirty="0" err="1" smtClean="0">
                <a:solidFill>
                  <a:schemeClr val="bg1"/>
                </a:solidFill>
              </a:rPr>
              <a:t>Zan</a:t>
            </a:r>
            <a:r>
              <a:rPr lang="de-DE" sz="3600" dirty="0" smtClean="0">
                <a:solidFill>
                  <a:schemeClr val="bg1"/>
                </a:solidFill>
              </a:rPr>
              <a:t> </a:t>
            </a:r>
            <a:r>
              <a:rPr lang="de-DE" sz="3600" dirty="0" err="1" smtClean="0">
                <a:solidFill>
                  <a:schemeClr val="bg1"/>
                </a:solidFill>
              </a:rPr>
              <a:t>mei</a:t>
            </a:r>
            <a:r>
              <a:rPr lang="de-DE" sz="3600" dirty="0" smtClean="0">
                <a:solidFill>
                  <a:schemeClr val="bg1"/>
                </a:solidFill>
              </a:rPr>
              <a:t> </a:t>
            </a:r>
            <a:r>
              <a:rPr lang="de-DE" sz="3600" dirty="0" err="1" smtClean="0">
                <a:solidFill>
                  <a:schemeClr val="bg1"/>
                </a:solidFill>
              </a:rPr>
              <a:t>shang</a:t>
            </a:r>
            <a:r>
              <a:rPr lang="de-DE" sz="3600" dirty="0" smtClean="0">
                <a:solidFill>
                  <a:schemeClr val="bg1"/>
                </a:solidFill>
              </a:rPr>
              <a:t> di!</a:t>
            </a:r>
            <a:br>
              <a:rPr lang="de-DE" sz="3600" dirty="0" smtClean="0">
                <a:solidFill>
                  <a:schemeClr val="bg1"/>
                </a:solidFill>
              </a:rPr>
            </a:br>
            <a:r>
              <a:rPr lang="de-DE" sz="3600" dirty="0" smtClean="0">
                <a:solidFill>
                  <a:schemeClr val="bg1"/>
                </a:solidFill>
              </a:rPr>
              <a:t> </a:t>
            </a:r>
            <a:r>
              <a:rPr lang="de-DE" sz="3600" dirty="0" err="1" smtClean="0">
                <a:solidFill>
                  <a:schemeClr val="bg1"/>
                </a:solidFill>
              </a:rPr>
              <a:t>Hallelu</a:t>
            </a:r>
            <a:r>
              <a:rPr lang="de-DE" sz="3600" dirty="0" smtClean="0">
                <a:solidFill>
                  <a:schemeClr val="bg1"/>
                </a:solidFill>
              </a:rPr>
              <a:t>, </a:t>
            </a:r>
            <a:r>
              <a:rPr lang="de-DE" sz="3600" dirty="0" err="1" smtClean="0">
                <a:solidFill>
                  <a:schemeClr val="bg1"/>
                </a:solidFill>
              </a:rPr>
              <a:t>hallelu</a:t>
            </a:r>
            <a:r>
              <a:rPr lang="de-DE" sz="3600" dirty="0" smtClean="0">
                <a:solidFill>
                  <a:schemeClr val="bg1"/>
                </a:solidFill>
              </a:rPr>
              <a:t>, </a:t>
            </a:r>
            <a:r>
              <a:rPr lang="de-DE" sz="3600" dirty="0" err="1" smtClean="0">
                <a:solidFill>
                  <a:schemeClr val="bg1"/>
                </a:solidFill>
              </a:rPr>
              <a:t>hallelu</a:t>
            </a:r>
            <a:r>
              <a:rPr lang="de-DE" sz="3600" dirty="0" smtClean="0">
                <a:solidFill>
                  <a:schemeClr val="bg1"/>
                </a:solidFill>
              </a:rPr>
              <a:t>, halleluja! </a:t>
            </a:r>
            <a:br>
              <a:rPr lang="de-DE" sz="3600" dirty="0" smtClean="0">
                <a:solidFill>
                  <a:schemeClr val="bg1"/>
                </a:solidFill>
              </a:rPr>
            </a:br>
            <a:r>
              <a:rPr lang="de-DE" sz="3600" dirty="0" smtClean="0">
                <a:solidFill>
                  <a:schemeClr val="bg1"/>
                </a:solidFill>
              </a:rPr>
              <a:t> </a:t>
            </a:r>
            <a:r>
              <a:rPr lang="de-DE" sz="3600" dirty="0" err="1" smtClean="0">
                <a:solidFill>
                  <a:schemeClr val="bg1"/>
                </a:solidFill>
              </a:rPr>
              <a:t>Zan</a:t>
            </a:r>
            <a:r>
              <a:rPr lang="de-DE" sz="3600" dirty="0" smtClean="0">
                <a:solidFill>
                  <a:schemeClr val="bg1"/>
                </a:solidFill>
              </a:rPr>
              <a:t> </a:t>
            </a:r>
            <a:r>
              <a:rPr lang="de-DE" sz="3600" dirty="0" err="1" smtClean="0">
                <a:solidFill>
                  <a:schemeClr val="bg1"/>
                </a:solidFill>
              </a:rPr>
              <a:t>mei</a:t>
            </a:r>
            <a:r>
              <a:rPr lang="de-DE" sz="3600" dirty="0" smtClean="0">
                <a:solidFill>
                  <a:schemeClr val="bg1"/>
                </a:solidFill>
              </a:rPr>
              <a:t> </a:t>
            </a:r>
            <a:r>
              <a:rPr lang="de-DE" sz="3600" dirty="0" err="1" smtClean="0">
                <a:solidFill>
                  <a:schemeClr val="bg1"/>
                </a:solidFill>
              </a:rPr>
              <a:t>shang</a:t>
            </a:r>
            <a:r>
              <a:rPr lang="de-DE" sz="3600" dirty="0" smtClean="0">
                <a:solidFill>
                  <a:schemeClr val="bg1"/>
                </a:solidFill>
              </a:rPr>
              <a:t> di! </a:t>
            </a:r>
            <a:br>
              <a:rPr lang="de-DE" sz="3600" dirty="0" smtClean="0">
                <a:solidFill>
                  <a:schemeClr val="bg1"/>
                </a:solidFill>
              </a:rPr>
            </a:br>
            <a:r>
              <a:rPr lang="de-DE" sz="3600" dirty="0" smtClean="0">
                <a:solidFill>
                  <a:schemeClr val="bg1"/>
                </a:solidFill>
              </a:rPr>
              <a:t> </a:t>
            </a:r>
            <a:r>
              <a:rPr lang="de-DE" sz="3600" dirty="0" err="1" smtClean="0">
                <a:solidFill>
                  <a:schemeClr val="bg1"/>
                </a:solidFill>
              </a:rPr>
              <a:t>Zan</a:t>
            </a:r>
            <a:r>
              <a:rPr lang="de-DE" sz="3600" dirty="0" smtClean="0">
                <a:solidFill>
                  <a:schemeClr val="bg1"/>
                </a:solidFill>
              </a:rPr>
              <a:t> </a:t>
            </a:r>
            <a:r>
              <a:rPr lang="de-DE" sz="3600" dirty="0" err="1" smtClean="0">
                <a:solidFill>
                  <a:schemeClr val="bg1"/>
                </a:solidFill>
              </a:rPr>
              <a:t>mei</a:t>
            </a:r>
            <a:r>
              <a:rPr lang="de-DE" sz="3600" dirty="0" smtClean="0">
                <a:solidFill>
                  <a:schemeClr val="bg1"/>
                </a:solidFill>
              </a:rPr>
              <a:t> </a:t>
            </a:r>
            <a:r>
              <a:rPr lang="de-DE" sz="3600" dirty="0" err="1" smtClean="0">
                <a:solidFill>
                  <a:schemeClr val="bg1"/>
                </a:solidFill>
              </a:rPr>
              <a:t>shang</a:t>
            </a:r>
            <a:r>
              <a:rPr lang="de-DE" sz="3600" dirty="0" smtClean="0">
                <a:solidFill>
                  <a:schemeClr val="bg1"/>
                </a:solidFill>
              </a:rPr>
              <a:t> di, </a:t>
            </a:r>
            <a:br>
              <a:rPr lang="de-DE" sz="3600" dirty="0" smtClean="0">
                <a:solidFill>
                  <a:schemeClr val="bg1"/>
                </a:solidFill>
              </a:rPr>
            </a:br>
            <a:r>
              <a:rPr lang="de-DE" sz="3600" dirty="0">
                <a:solidFill>
                  <a:schemeClr val="bg1"/>
                </a:solidFill>
              </a:rPr>
              <a:t>h</a:t>
            </a:r>
            <a:r>
              <a:rPr lang="de-DE" sz="3600" dirty="0" smtClean="0">
                <a:solidFill>
                  <a:schemeClr val="bg1"/>
                </a:solidFill>
              </a:rPr>
              <a:t>alleluja!</a:t>
            </a:r>
            <a:br>
              <a:rPr lang="de-DE" sz="3600" dirty="0" smtClean="0">
                <a:solidFill>
                  <a:schemeClr val="bg1"/>
                </a:solidFill>
              </a:rPr>
            </a:br>
            <a:r>
              <a:rPr lang="de-DE" sz="3600" dirty="0" smtClean="0">
                <a:solidFill>
                  <a:schemeClr val="bg1"/>
                </a:solidFill>
              </a:rPr>
              <a:t> </a:t>
            </a:r>
            <a:r>
              <a:rPr lang="de-DE" sz="3600" dirty="0" err="1" smtClean="0">
                <a:solidFill>
                  <a:schemeClr val="bg1"/>
                </a:solidFill>
              </a:rPr>
              <a:t>Zan</a:t>
            </a:r>
            <a:r>
              <a:rPr lang="de-DE" sz="3600" dirty="0" smtClean="0">
                <a:solidFill>
                  <a:schemeClr val="bg1"/>
                </a:solidFill>
              </a:rPr>
              <a:t> </a:t>
            </a:r>
            <a:r>
              <a:rPr lang="de-DE" sz="3600" dirty="0" err="1" smtClean="0">
                <a:solidFill>
                  <a:schemeClr val="bg1"/>
                </a:solidFill>
              </a:rPr>
              <a:t>mei</a:t>
            </a:r>
            <a:r>
              <a:rPr lang="de-DE" sz="3600" dirty="0" smtClean="0">
                <a:solidFill>
                  <a:schemeClr val="bg1"/>
                </a:solidFill>
              </a:rPr>
              <a:t> </a:t>
            </a:r>
            <a:r>
              <a:rPr lang="de-DE" sz="3600" dirty="0" err="1" smtClean="0">
                <a:solidFill>
                  <a:schemeClr val="bg1"/>
                </a:solidFill>
              </a:rPr>
              <a:t>shang</a:t>
            </a:r>
            <a:r>
              <a:rPr lang="de-DE" sz="3600" dirty="0" smtClean="0">
                <a:solidFill>
                  <a:schemeClr val="bg1"/>
                </a:solidFill>
              </a:rPr>
              <a:t> di, </a:t>
            </a:r>
            <a:br>
              <a:rPr lang="de-DE" sz="3600" dirty="0" smtClean="0">
                <a:solidFill>
                  <a:schemeClr val="bg1"/>
                </a:solidFill>
              </a:rPr>
            </a:br>
            <a:r>
              <a:rPr lang="de-DE" sz="3600" dirty="0" smtClean="0">
                <a:solidFill>
                  <a:schemeClr val="bg1"/>
                </a:solidFill>
              </a:rPr>
              <a:t>halleluja!</a:t>
            </a:r>
            <a:br>
              <a:rPr lang="de-DE" sz="3600" dirty="0" smtClean="0">
                <a:solidFill>
                  <a:schemeClr val="bg1"/>
                </a:solidFill>
              </a:rPr>
            </a:br>
            <a:r>
              <a:rPr lang="de-DE" sz="3600" dirty="0" smtClean="0">
                <a:solidFill>
                  <a:schemeClr val="bg1"/>
                </a:solidFill>
              </a:rPr>
              <a:t> </a:t>
            </a:r>
            <a:r>
              <a:rPr lang="de-DE" sz="3600" dirty="0" err="1" smtClean="0">
                <a:solidFill>
                  <a:schemeClr val="bg1"/>
                </a:solidFill>
              </a:rPr>
              <a:t>Zan</a:t>
            </a:r>
            <a:r>
              <a:rPr lang="de-DE" sz="3600" dirty="0" smtClean="0">
                <a:solidFill>
                  <a:schemeClr val="bg1"/>
                </a:solidFill>
              </a:rPr>
              <a:t> </a:t>
            </a:r>
            <a:r>
              <a:rPr lang="de-DE" sz="3600" dirty="0" err="1" smtClean="0">
                <a:solidFill>
                  <a:schemeClr val="bg1"/>
                </a:solidFill>
              </a:rPr>
              <a:t>mei</a:t>
            </a:r>
            <a:r>
              <a:rPr lang="de-DE" sz="3600" dirty="0" smtClean="0">
                <a:solidFill>
                  <a:schemeClr val="bg1"/>
                </a:solidFill>
              </a:rPr>
              <a:t> </a:t>
            </a:r>
            <a:r>
              <a:rPr lang="de-DE" sz="3600" dirty="0" err="1" smtClean="0">
                <a:solidFill>
                  <a:schemeClr val="bg1"/>
                </a:solidFill>
              </a:rPr>
              <a:t>shang</a:t>
            </a:r>
            <a:r>
              <a:rPr lang="de-DE" sz="3600" dirty="0" smtClean="0">
                <a:solidFill>
                  <a:schemeClr val="bg1"/>
                </a:solidFill>
              </a:rPr>
              <a:t> di, </a:t>
            </a:r>
            <a:br>
              <a:rPr lang="de-DE" sz="3600" dirty="0" smtClean="0">
                <a:solidFill>
                  <a:schemeClr val="bg1"/>
                </a:solidFill>
              </a:rPr>
            </a:br>
            <a:r>
              <a:rPr lang="de-DE" sz="3600" dirty="0" smtClean="0">
                <a:solidFill>
                  <a:schemeClr val="bg1"/>
                </a:solidFill>
              </a:rPr>
              <a:t>halleluja!</a:t>
            </a:r>
            <a:br>
              <a:rPr lang="de-DE" sz="3600" dirty="0" smtClean="0">
                <a:solidFill>
                  <a:schemeClr val="bg1"/>
                </a:solidFill>
              </a:rPr>
            </a:br>
            <a:r>
              <a:rPr lang="de-DE" sz="3600" dirty="0" smtClean="0">
                <a:solidFill>
                  <a:schemeClr val="bg1"/>
                </a:solidFill>
              </a:rPr>
              <a:t> </a:t>
            </a:r>
            <a:r>
              <a:rPr lang="de-DE" sz="3600" dirty="0" err="1" smtClean="0">
                <a:solidFill>
                  <a:schemeClr val="bg1"/>
                </a:solidFill>
              </a:rPr>
              <a:t>Zan</a:t>
            </a:r>
            <a:r>
              <a:rPr lang="de-DE" sz="3600" dirty="0" smtClean="0">
                <a:solidFill>
                  <a:schemeClr val="bg1"/>
                </a:solidFill>
              </a:rPr>
              <a:t> </a:t>
            </a:r>
            <a:r>
              <a:rPr lang="de-DE" sz="3600" dirty="0" err="1" smtClean="0">
                <a:solidFill>
                  <a:schemeClr val="bg1"/>
                </a:solidFill>
              </a:rPr>
              <a:t>mei</a:t>
            </a:r>
            <a:r>
              <a:rPr lang="de-DE" sz="3600" dirty="0" smtClean="0">
                <a:solidFill>
                  <a:schemeClr val="bg1"/>
                </a:solidFill>
              </a:rPr>
              <a:t> </a:t>
            </a:r>
            <a:r>
              <a:rPr lang="de-DE" sz="3600" dirty="0" err="1" smtClean="0">
                <a:solidFill>
                  <a:schemeClr val="bg1"/>
                </a:solidFill>
              </a:rPr>
              <a:t>shang</a:t>
            </a:r>
            <a:r>
              <a:rPr lang="de-DE" sz="3600" dirty="0" smtClean="0">
                <a:solidFill>
                  <a:schemeClr val="bg1"/>
                </a:solidFill>
              </a:rPr>
              <a:t> di.</a:t>
            </a:r>
            <a:endParaRPr lang="de-DE" sz="36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0"/>
            <a:ext cx="8229600" cy="6858000"/>
          </a:xfrm>
        </p:spPr>
        <p:txBody>
          <a:bodyPr>
            <a:normAutofit/>
          </a:bodyPr>
          <a:lstStyle/>
          <a:p>
            <a:r>
              <a:rPr lang="de-DE" sz="2700" dirty="0" smtClean="0">
                <a:solidFill>
                  <a:schemeClr val="bg1"/>
                </a:solidFill>
              </a:rPr>
              <a:t>(Philippinisch)</a:t>
            </a:r>
            <a:r>
              <a:rPr lang="de-DE" sz="3600" dirty="0" smtClean="0">
                <a:solidFill>
                  <a:schemeClr val="bg1"/>
                </a:solidFill>
              </a:rPr>
              <a:t/>
            </a:r>
            <a:br>
              <a:rPr lang="de-DE" sz="3600" dirty="0" smtClean="0">
                <a:solidFill>
                  <a:schemeClr val="bg1"/>
                </a:solidFill>
              </a:rPr>
            </a:br>
            <a:r>
              <a:rPr lang="de-DE" sz="3600" dirty="0" err="1" smtClean="0">
                <a:solidFill>
                  <a:schemeClr val="bg1"/>
                </a:solidFill>
              </a:rPr>
              <a:t>Hallelu</a:t>
            </a:r>
            <a:r>
              <a:rPr lang="de-DE" sz="3600" dirty="0" smtClean="0">
                <a:solidFill>
                  <a:schemeClr val="bg1"/>
                </a:solidFill>
              </a:rPr>
              <a:t>, </a:t>
            </a:r>
            <a:r>
              <a:rPr lang="de-DE" sz="3600" dirty="0" err="1" smtClean="0">
                <a:solidFill>
                  <a:schemeClr val="bg1"/>
                </a:solidFill>
              </a:rPr>
              <a:t>hallelu</a:t>
            </a:r>
            <a:r>
              <a:rPr lang="de-DE" sz="3600" dirty="0" smtClean="0">
                <a:solidFill>
                  <a:schemeClr val="bg1"/>
                </a:solidFill>
              </a:rPr>
              <a:t>, </a:t>
            </a:r>
            <a:r>
              <a:rPr lang="de-DE" sz="3600" dirty="0" err="1" smtClean="0">
                <a:solidFill>
                  <a:schemeClr val="bg1"/>
                </a:solidFill>
              </a:rPr>
              <a:t>hallelu</a:t>
            </a:r>
            <a:r>
              <a:rPr lang="de-DE" sz="3600" dirty="0" smtClean="0">
                <a:solidFill>
                  <a:schemeClr val="bg1"/>
                </a:solidFill>
              </a:rPr>
              <a:t>, halleluja! </a:t>
            </a:r>
            <a:br>
              <a:rPr lang="de-DE" sz="3600" dirty="0" smtClean="0">
                <a:solidFill>
                  <a:schemeClr val="bg1"/>
                </a:solidFill>
              </a:rPr>
            </a:br>
            <a:r>
              <a:rPr lang="de-DE" sz="3600" dirty="0" smtClean="0">
                <a:solidFill>
                  <a:schemeClr val="bg1"/>
                </a:solidFill>
              </a:rPr>
              <a:t>Puri </a:t>
            </a:r>
            <a:r>
              <a:rPr lang="de-DE" sz="3600" dirty="0" err="1" smtClean="0">
                <a:solidFill>
                  <a:schemeClr val="bg1"/>
                </a:solidFill>
              </a:rPr>
              <a:t>sa</a:t>
            </a:r>
            <a:r>
              <a:rPr lang="de-DE" sz="3600" dirty="0" smtClean="0">
                <a:solidFill>
                  <a:schemeClr val="bg1"/>
                </a:solidFill>
              </a:rPr>
              <a:t> Dios!</a:t>
            </a:r>
            <a:br>
              <a:rPr lang="de-DE" sz="3600" dirty="0" smtClean="0">
                <a:solidFill>
                  <a:schemeClr val="bg1"/>
                </a:solidFill>
              </a:rPr>
            </a:br>
            <a:r>
              <a:rPr lang="de-DE" sz="3600" dirty="0" smtClean="0">
                <a:solidFill>
                  <a:schemeClr val="bg1"/>
                </a:solidFill>
              </a:rPr>
              <a:t> </a:t>
            </a:r>
            <a:r>
              <a:rPr lang="de-DE" sz="3600" dirty="0" err="1" smtClean="0">
                <a:solidFill>
                  <a:schemeClr val="bg1"/>
                </a:solidFill>
              </a:rPr>
              <a:t>Hallelu</a:t>
            </a:r>
            <a:r>
              <a:rPr lang="de-DE" sz="3600" dirty="0" smtClean="0">
                <a:solidFill>
                  <a:schemeClr val="bg1"/>
                </a:solidFill>
              </a:rPr>
              <a:t>, </a:t>
            </a:r>
            <a:r>
              <a:rPr lang="de-DE" sz="3600" dirty="0" err="1" smtClean="0">
                <a:solidFill>
                  <a:schemeClr val="bg1"/>
                </a:solidFill>
              </a:rPr>
              <a:t>hallelu</a:t>
            </a:r>
            <a:r>
              <a:rPr lang="de-DE" sz="3600" dirty="0" smtClean="0">
                <a:solidFill>
                  <a:schemeClr val="bg1"/>
                </a:solidFill>
              </a:rPr>
              <a:t>, </a:t>
            </a:r>
            <a:r>
              <a:rPr lang="de-DE" sz="3600" dirty="0" err="1" smtClean="0">
                <a:solidFill>
                  <a:schemeClr val="bg1"/>
                </a:solidFill>
              </a:rPr>
              <a:t>hallelu</a:t>
            </a:r>
            <a:r>
              <a:rPr lang="de-DE" sz="3600" dirty="0" smtClean="0">
                <a:solidFill>
                  <a:schemeClr val="bg1"/>
                </a:solidFill>
              </a:rPr>
              <a:t>, halleluja! </a:t>
            </a:r>
            <a:br>
              <a:rPr lang="de-DE" sz="3600" dirty="0" smtClean="0">
                <a:solidFill>
                  <a:schemeClr val="bg1"/>
                </a:solidFill>
              </a:rPr>
            </a:br>
            <a:r>
              <a:rPr lang="de-DE" sz="3600" dirty="0" smtClean="0">
                <a:solidFill>
                  <a:schemeClr val="bg1"/>
                </a:solidFill>
              </a:rPr>
              <a:t> Puri </a:t>
            </a:r>
            <a:r>
              <a:rPr lang="de-DE" sz="3600" dirty="0" err="1" smtClean="0">
                <a:solidFill>
                  <a:schemeClr val="bg1"/>
                </a:solidFill>
              </a:rPr>
              <a:t>sa</a:t>
            </a:r>
            <a:r>
              <a:rPr lang="de-DE" sz="3600" dirty="0" smtClean="0">
                <a:solidFill>
                  <a:schemeClr val="bg1"/>
                </a:solidFill>
              </a:rPr>
              <a:t> Dios! </a:t>
            </a:r>
            <a:br>
              <a:rPr lang="de-DE" sz="3600" dirty="0" smtClean="0">
                <a:solidFill>
                  <a:schemeClr val="bg1"/>
                </a:solidFill>
              </a:rPr>
            </a:br>
            <a:r>
              <a:rPr lang="de-DE" sz="3600" dirty="0" smtClean="0">
                <a:solidFill>
                  <a:schemeClr val="bg1"/>
                </a:solidFill>
              </a:rPr>
              <a:t> Puri </a:t>
            </a:r>
            <a:r>
              <a:rPr lang="de-DE" sz="3600" dirty="0" err="1" smtClean="0">
                <a:solidFill>
                  <a:schemeClr val="bg1"/>
                </a:solidFill>
              </a:rPr>
              <a:t>sa</a:t>
            </a:r>
            <a:r>
              <a:rPr lang="de-DE" sz="3600" dirty="0" smtClean="0">
                <a:solidFill>
                  <a:schemeClr val="bg1"/>
                </a:solidFill>
              </a:rPr>
              <a:t> Dios, </a:t>
            </a:r>
            <a:br>
              <a:rPr lang="de-DE" sz="3600" dirty="0" smtClean="0">
                <a:solidFill>
                  <a:schemeClr val="bg1"/>
                </a:solidFill>
              </a:rPr>
            </a:br>
            <a:r>
              <a:rPr lang="de-DE" sz="3600" dirty="0">
                <a:solidFill>
                  <a:schemeClr val="bg1"/>
                </a:solidFill>
              </a:rPr>
              <a:t>h</a:t>
            </a:r>
            <a:r>
              <a:rPr lang="de-DE" sz="3600" dirty="0" smtClean="0">
                <a:solidFill>
                  <a:schemeClr val="bg1"/>
                </a:solidFill>
              </a:rPr>
              <a:t>alleluja!</a:t>
            </a:r>
            <a:br>
              <a:rPr lang="de-DE" sz="3600" dirty="0" smtClean="0">
                <a:solidFill>
                  <a:schemeClr val="bg1"/>
                </a:solidFill>
              </a:rPr>
            </a:br>
            <a:r>
              <a:rPr lang="de-DE" sz="3600" dirty="0" smtClean="0">
                <a:solidFill>
                  <a:schemeClr val="bg1"/>
                </a:solidFill>
              </a:rPr>
              <a:t> Puri </a:t>
            </a:r>
            <a:r>
              <a:rPr lang="de-DE" sz="3600" dirty="0" err="1" smtClean="0">
                <a:solidFill>
                  <a:schemeClr val="bg1"/>
                </a:solidFill>
              </a:rPr>
              <a:t>sa</a:t>
            </a:r>
            <a:r>
              <a:rPr lang="de-DE" sz="3600" dirty="0" smtClean="0">
                <a:solidFill>
                  <a:schemeClr val="bg1"/>
                </a:solidFill>
              </a:rPr>
              <a:t> Dios, </a:t>
            </a:r>
            <a:br>
              <a:rPr lang="de-DE" sz="3600" dirty="0" smtClean="0">
                <a:solidFill>
                  <a:schemeClr val="bg1"/>
                </a:solidFill>
              </a:rPr>
            </a:br>
            <a:r>
              <a:rPr lang="de-DE" sz="3600" dirty="0" smtClean="0">
                <a:solidFill>
                  <a:schemeClr val="bg1"/>
                </a:solidFill>
              </a:rPr>
              <a:t>halleluja!</a:t>
            </a:r>
            <a:br>
              <a:rPr lang="de-DE" sz="3600" dirty="0" smtClean="0">
                <a:solidFill>
                  <a:schemeClr val="bg1"/>
                </a:solidFill>
              </a:rPr>
            </a:br>
            <a:r>
              <a:rPr lang="de-DE" sz="3600" dirty="0" smtClean="0">
                <a:solidFill>
                  <a:schemeClr val="bg1"/>
                </a:solidFill>
              </a:rPr>
              <a:t> Puri </a:t>
            </a:r>
            <a:r>
              <a:rPr lang="de-DE" sz="3600" dirty="0" err="1" smtClean="0">
                <a:solidFill>
                  <a:schemeClr val="bg1"/>
                </a:solidFill>
              </a:rPr>
              <a:t>sa</a:t>
            </a:r>
            <a:r>
              <a:rPr lang="de-DE" sz="3600" dirty="0" smtClean="0">
                <a:solidFill>
                  <a:schemeClr val="bg1"/>
                </a:solidFill>
              </a:rPr>
              <a:t> Dios, </a:t>
            </a:r>
            <a:br>
              <a:rPr lang="de-DE" sz="3600" dirty="0" smtClean="0">
                <a:solidFill>
                  <a:schemeClr val="bg1"/>
                </a:solidFill>
              </a:rPr>
            </a:br>
            <a:r>
              <a:rPr lang="de-DE" sz="3600" dirty="0" smtClean="0">
                <a:solidFill>
                  <a:schemeClr val="bg1"/>
                </a:solidFill>
              </a:rPr>
              <a:t>halleluja!</a:t>
            </a:r>
            <a:br>
              <a:rPr lang="de-DE" sz="3600" dirty="0" smtClean="0">
                <a:solidFill>
                  <a:schemeClr val="bg1"/>
                </a:solidFill>
              </a:rPr>
            </a:br>
            <a:r>
              <a:rPr lang="de-DE" sz="3600" dirty="0" smtClean="0">
                <a:solidFill>
                  <a:schemeClr val="bg1"/>
                </a:solidFill>
              </a:rPr>
              <a:t> Puri </a:t>
            </a:r>
            <a:r>
              <a:rPr lang="de-DE" sz="3600" dirty="0" err="1" smtClean="0">
                <a:solidFill>
                  <a:schemeClr val="bg1"/>
                </a:solidFill>
              </a:rPr>
              <a:t>sa</a:t>
            </a:r>
            <a:r>
              <a:rPr lang="de-DE" sz="3600" dirty="0" smtClean="0">
                <a:solidFill>
                  <a:schemeClr val="bg1"/>
                </a:solidFill>
              </a:rPr>
              <a:t> Dios.</a:t>
            </a:r>
            <a:endParaRPr lang="de-DE" sz="36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0"/>
            <a:ext cx="8229600" cy="6858000"/>
          </a:xfrm>
        </p:spPr>
        <p:txBody>
          <a:bodyPr>
            <a:normAutofit/>
          </a:bodyPr>
          <a:lstStyle/>
          <a:p>
            <a:r>
              <a:rPr lang="de-DE" sz="2700" dirty="0" smtClean="0">
                <a:solidFill>
                  <a:schemeClr val="bg1"/>
                </a:solidFill>
              </a:rPr>
              <a:t>(Englisch)</a:t>
            </a:r>
            <a:r>
              <a:rPr lang="de-DE" sz="3600" dirty="0" smtClean="0">
                <a:solidFill>
                  <a:schemeClr val="bg1"/>
                </a:solidFill>
              </a:rPr>
              <a:t/>
            </a:r>
            <a:br>
              <a:rPr lang="de-DE" sz="3600" dirty="0" smtClean="0">
                <a:solidFill>
                  <a:schemeClr val="bg1"/>
                </a:solidFill>
              </a:rPr>
            </a:br>
            <a:r>
              <a:rPr lang="de-DE" sz="3600" dirty="0" err="1" smtClean="0">
                <a:solidFill>
                  <a:schemeClr val="bg1"/>
                </a:solidFill>
              </a:rPr>
              <a:t>Hallelu</a:t>
            </a:r>
            <a:r>
              <a:rPr lang="de-DE" sz="3600" dirty="0" smtClean="0">
                <a:solidFill>
                  <a:schemeClr val="bg1"/>
                </a:solidFill>
              </a:rPr>
              <a:t>, </a:t>
            </a:r>
            <a:r>
              <a:rPr lang="de-DE" sz="3600" dirty="0" err="1" smtClean="0">
                <a:solidFill>
                  <a:schemeClr val="bg1"/>
                </a:solidFill>
              </a:rPr>
              <a:t>hallelu</a:t>
            </a:r>
            <a:r>
              <a:rPr lang="de-DE" sz="3600" dirty="0" smtClean="0">
                <a:solidFill>
                  <a:schemeClr val="bg1"/>
                </a:solidFill>
              </a:rPr>
              <a:t>, </a:t>
            </a:r>
            <a:r>
              <a:rPr lang="de-DE" sz="3600" dirty="0" err="1" smtClean="0">
                <a:solidFill>
                  <a:schemeClr val="bg1"/>
                </a:solidFill>
              </a:rPr>
              <a:t>hallelu</a:t>
            </a:r>
            <a:r>
              <a:rPr lang="de-DE" sz="3600" dirty="0" smtClean="0">
                <a:solidFill>
                  <a:schemeClr val="bg1"/>
                </a:solidFill>
              </a:rPr>
              <a:t>, halleluja! </a:t>
            </a:r>
            <a:br>
              <a:rPr lang="de-DE" sz="3600" dirty="0" smtClean="0">
                <a:solidFill>
                  <a:schemeClr val="bg1"/>
                </a:solidFill>
              </a:rPr>
            </a:br>
            <a:r>
              <a:rPr lang="de-DE" sz="3600" dirty="0" err="1" smtClean="0">
                <a:solidFill>
                  <a:schemeClr val="bg1"/>
                </a:solidFill>
              </a:rPr>
              <a:t>Praise</a:t>
            </a:r>
            <a:r>
              <a:rPr lang="de-DE" sz="3600" dirty="0" smtClean="0">
                <a:solidFill>
                  <a:schemeClr val="bg1"/>
                </a:solidFill>
              </a:rPr>
              <a:t> </a:t>
            </a:r>
            <a:r>
              <a:rPr lang="de-DE" sz="3600" dirty="0" err="1" smtClean="0">
                <a:solidFill>
                  <a:schemeClr val="bg1"/>
                </a:solidFill>
              </a:rPr>
              <a:t>ye</a:t>
            </a:r>
            <a:r>
              <a:rPr lang="de-DE" sz="3600" dirty="0" smtClean="0">
                <a:solidFill>
                  <a:schemeClr val="bg1"/>
                </a:solidFill>
              </a:rPr>
              <a:t> </a:t>
            </a:r>
            <a:r>
              <a:rPr lang="de-DE" sz="3600" dirty="0" err="1" smtClean="0">
                <a:solidFill>
                  <a:schemeClr val="bg1"/>
                </a:solidFill>
              </a:rPr>
              <a:t>the</a:t>
            </a:r>
            <a:r>
              <a:rPr lang="de-DE" sz="3600" dirty="0" smtClean="0">
                <a:solidFill>
                  <a:schemeClr val="bg1"/>
                </a:solidFill>
              </a:rPr>
              <a:t> Lord!</a:t>
            </a:r>
            <a:br>
              <a:rPr lang="de-DE" sz="3600" dirty="0" smtClean="0">
                <a:solidFill>
                  <a:schemeClr val="bg1"/>
                </a:solidFill>
              </a:rPr>
            </a:br>
            <a:r>
              <a:rPr lang="de-DE" sz="3600" dirty="0" smtClean="0">
                <a:solidFill>
                  <a:schemeClr val="bg1"/>
                </a:solidFill>
              </a:rPr>
              <a:t> </a:t>
            </a:r>
            <a:r>
              <a:rPr lang="de-DE" sz="3600" dirty="0" err="1" smtClean="0">
                <a:solidFill>
                  <a:schemeClr val="bg1"/>
                </a:solidFill>
              </a:rPr>
              <a:t>Hallelu</a:t>
            </a:r>
            <a:r>
              <a:rPr lang="de-DE" sz="3600" dirty="0" smtClean="0">
                <a:solidFill>
                  <a:schemeClr val="bg1"/>
                </a:solidFill>
              </a:rPr>
              <a:t>, </a:t>
            </a:r>
            <a:r>
              <a:rPr lang="de-DE" sz="3600" dirty="0" err="1" smtClean="0">
                <a:solidFill>
                  <a:schemeClr val="bg1"/>
                </a:solidFill>
              </a:rPr>
              <a:t>hallelu</a:t>
            </a:r>
            <a:r>
              <a:rPr lang="de-DE" sz="3600" dirty="0" smtClean="0">
                <a:solidFill>
                  <a:schemeClr val="bg1"/>
                </a:solidFill>
              </a:rPr>
              <a:t>, </a:t>
            </a:r>
            <a:r>
              <a:rPr lang="de-DE" sz="3600" dirty="0" err="1" smtClean="0">
                <a:solidFill>
                  <a:schemeClr val="bg1"/>
                </a:solidFill>
              </a:rPr>
              <a:t>hallelu</a:t>
            </a:r>
            <a:r>
              <a:rPr lang="de-DE" sz="3600" dirty="0" smtClean="0">
                <a:solidFill>
                  <a:schemeClr val="bg1"/>
                </a:solidFill>
              </a:rPr>
              <a:t>, halleluja! </a:t>
            </a:r>
            <a:br>
              <a:rPr lang="de-DE" sz="3600" dirty="0" smtClean="0">
                <a:solidFill>
                  <a:schemeClr val="bg1"/>
                </a:solidFill>
              </a:rPr>
            </a:br>
            <a:r>
              <a:rPr lang="de-DE" sz="3600" dirty="0" smtClean="0">
                <a:solidFill>
                  <a:schemeClr val="bg1"/>
                </a:solidFill>
              </a:rPr>
              <a:t> </a:t>
            </a:r>
            <a:r>
              <a:rPr lang="de-DE" sz="3600" dirty="0" err="1" smtClean="0">
                <a:solidFill>
                  <a:schemeClr val="bg1"/>
                </a:solidFill>
              </a:rPr>
              <a:t>Praise</a:t>
            </a:r>
            <a:r>
              <a:rPr lang="de-DE" sz="3600" dirty="0" smtClean="0">
                <a:solidFill>
                  <a:schemeClr val="bg1"/>
                </a:solidFill>
              </a:rPr>
              <a:t> </a:t>
            </a:r>
            <a:r>
              <a:rPr lang="de-DE" sz="3600" dirty="0" err="1" smtClean="0">
                <a:solidFill>
                  <a:schemeClr val="bg1"/>
                </a:solidFill>
              </a:rPr>
              <a:t>ye</a:t>
            </a:r>
            <a:r>
              <a:rPr lang="de-DE" sz="3600" dirty="0" smtClean="0">
                <a:solidFill>
                  <a:schemeClr val="bg1"/>
                </a:solidFill>
              </a:rPr>
              <a:t> </a:t>
            </a:r>
            <a:r>
              <a:rPr lang="de-DE" sz="3600" dirty="0" err="1" smtClean="0">
                <a:solidFill>
                  <a:schemeClr val="bg1"/>
                </a:solidFill>
              </a:rPr>
              <a:t>the</a:t>
            </a:r>
            <a:r>
              <a:rPr lang="de-DE" sz="3600" dirty="0" smtClean="0">
                <a:solidFill>
                  <a:schemeClr val="bg1"/>
                </a:solidFill>
              </a:rPr>
              <a:t> Lord! </a:t>
            </a:r>
            <a:br>
              <a:rPr lang="de-DE" sz="3600" dirty="0" smtClean="0">
                <a:solidFill>
                  <a:schemeClr val="bg1"/>
                </a:solidFill>
              </a:rPr>
            </a:br>
            <a:r>
              <a:rPr lang="de-DE" sz="3600" dirty="0" smtClean="0">
                <a:solidFill>
                  <a:schemeClr val="bg1"/>
                </a:solidFill>
              </a:rPr>
              <a:t> </a:t>
            </a:r>
            <a:r>
              <a:rPr lang="de-DE" sz="3600" dirty="0" err="1" smtClean="0">
                <a:solidFill>
                  <a:schemeClr val="bg1"/>
                </a:solidFill>
              </a:rPr>
              <a:t>Praise</a:t>
            </a:r>
            <a:r>
              <a:rPr lang="de-DE" sz="3600" dirty="0" smtClean="0">
                <a:solidFill>
                  <a:schemeClr val="bg1"/>
                </a:solidFill>
              </a:rPr>
              <a:t> </a:t>
            </a:r>
            <a:r>
              <a:rPr lang="de-DE" sz="3600" dirty="0" err="1" smtClean="0">
                <a:solidFill>
                  <a:schemeClr val="bg1"/>
                </a:solidFill>
              </a:rPr>
              <a:t>ye</a:t>
            </a:r>
            <a:r>
              <a:rPr lang="de-DE" sz="3600" dirty="0" smtClean="0">
                <a:solidFill>
                  <a:schemeClr val="bg1"/>
                </a:solidFill>
              </a:rPr>
              <a:t> </a:t>
            </a:r>
            <a:r>
              <a:rPr lang="de-DE" sz="3600" dirty="0" err="1" smtClean="0">
                <a:solidFill>
                  <a:schemeClr val="bg1"/>
                </a:solidFill>
              </a:rPr>
              <a:t>the</a:t>
            </a:r>
            <a:r>
              <a:rPr lang="de-DE" sz="3600" dirty="0" smtClean="0">
                <a:solidFill>
                  <a:schemeClr val="bg1"/>
                </a:solidFill>
              </a:rPr>
              <a:t> Lord, </a:t>
            </a:r>
            <a:br>
              <a:rPr lang="de-DE" sz="3600" dirty="0" smtClean="0">
                <a:solidFill>
                  <a:schemeClr val="bg1"/>
                </a:solidFill>
              </a:rPr>
            </a:br>
            <a:r>
              <a:rPr lang="de-DE" sz="3600" dirty="0">
                <a:solidFill>
                  <a:schemeClr val="bg1"/>
                </a:solidFill>
              </a:rPr>
              <a:t>h</a:t>
            </a:r>
            <a:r>
              <a:rPr lang="de-DE" sz="3600" dirty="0" smtClean="0">
                <a:solidFill>
                  <a:schemeClr val="bg1"/>
                </a:solidFill>
              </a:rPr>
              <a:t>alleluja!</a:t>
            </a:r>
            <a:br>
              <a:rPr lang="de-DE" sz="3600" dirty="0" smtClean="0">
                <a:solidFill>
                  <a:schemeClr val="bg1"/>
                </a:solidFill>
              </a:rPr>
            </a:br>
            <a:r>
              <a:rPr lang="de-DE" sz="3600" dirty="0" smtClean="0">
                <a:solidFill>
                  <a:schemeClr val="bg1"/>
                </a:solidFill>
              </a:rPr>
              <a:t> </a:t>
            </a:r>
            <a:r>
              <a:rPr lang="de-DE" sz="3600" dirty="0" err="1" smtClean="0">
                <a:solidFill>
                  <a:schemeClr val="bg1"/>
                </a:solidFill>
              </a:rPr>
              <a:t>Praise</a:t>
            </a:r>
            <a:r>
              <a:rPr lang="de-DE" sz="3600" dirty="0" smtClean="0">
                <a:solidFill>
                  <a:schemeClr val="bg1"/>
                </a:solidFill>
              </a:rPr>
              <a:t> </a:t>
            </a:r>
            <a:r>
              <a:rPr lang="de-DE" sz="3600" dirty="0" err="1" smtClean="0">
                <a:solidFill>
                  <a:schemeClr val="bg1"/>
                </a:solidFill>
              </a:rPr>
              <a:t>ye</a:t>
            </a:r>
            <a:r>
              <a:rPr lang="de-DE" sz="3600" dirty="0" smtClean="0">
                <a:solidFill>
                  <a:schemeClr val="bg1"/>
                </a:solidFill>
              </a:rPr>
              <a:t> </a:t>
            </a:r>
            <a:r>
              <a:rPr lang="de-DE" sz="3600" dirty="0" err="1" smtClean="0">
                <a:solidFill>
                  <a:schemeClr val="bg1"/>
                </a:solidFill>
              </a:rPr>
              <a:t>the</a:t>
            </a:r>
            <a:r>
              <a:rPr lang="de-DE" sz="3600" dirty="0" smtClean="0">
                <a:solidFill>
                  <a:schemeClr val="bg1"/>
                </a:solidFill>
              </a:rPr>
              <a:t> Lord, </a:t>
            </a:r>
            <a:br>
              <a:rPr lang="de-DE" sz="3600" dirty="0" smtClean="0">
                <a:solidFill>
                  <a:schemeClr val="bg1"/>
                </a:solidFill>
              </a:rPr>
            </a:br>
            <a:r>
              <a:rPr lang="de-DE" sz="3600" dirty="0" smtClean="0">
                <a:solidFill>
                  <a:schemeClr val="bg1"/>
                </a:solidFill>
              </a:rPr>
              <a:t>halleluja!</a:t>
            </a:r>
            <a:br>
              <a:rPr lang="de-DE" sz="3600" dirty="0" smtClean="0">
                <a:solidFill>
                  <a:schemeClr val="bg1"/>
                </a:solidFill>
              </a:rPr>
            </a:br>
            <a:r>
              <a:rPr lang="de-DE" sz="3600" dirty="0" smtClean="0">
                <a:solidFill>
                  <a:schemeClr val="bg1"/>
                </a:solidFill>
              </a:rPr>
              <a:t> </a:t>
            </a:r>
            <a:r>
              <a:rPr lang="de-DE" sz="3600" dirty="0" err="1" smtClean="0">
                <a:solidFill>
                  <a:schemeClr val="bg1"/>
                </a:solidFill>
              </a:rPr>
              <a:t>Praise</a:t>
            </a:r>
            <a:r>
              <a:rPr lang="de-DE" sz="3600" dirty="0" smtClean="0">
                <a:solidFill>
                  <a:schemeClr val="bg1"/>
                </a:solidFill>
              </a:rPr>
              <a:t> </a:t>
            </a:r>
            <a:r>
              <a:rPr lang="de-DE" sz="3600" dirty="0" err="1" smtClean="0">
                <a:solidFill>
                  <a:schemeClr val="bg1"/>
                </a:solidFill>
              </a:rPr>
              <a:t>ye</a:t>
            </a:r>
            <a:r>
              <a:rPr lang="de-DE" sz="3600" dirty="0" smtClean="0">
                <a:solidFill>
                  <a:schemeClr val="bg1"/>
                </a:solidFill>
              </a:rPr>
              <a:t> </a:t>
            </a:r>
            <a:r>
              <a:rPr lang="de-DE" sz="3600" dirty="0" err="1" smtClean="0">
                <a:solidFill>
                  <a:schemeClr val="bg1"/>
                </a:solidFill>
              </a:rPr>
              <a:t>the</a:t>
            </a:r>
            <a:r>
              <a:rPr lang="de-DE" sz="3600" dirty="0" smtClean="0">
                <a:solidFill>
                  <a:schemeClr val="bg1"/>
                </a:solidFill>
              </a:rPr>
              <a:t> Lord, </a:t>
            </a:r>
            <a:br>
              <a:rPr lang="de-DE" sz="3600" dirty="0" smtClean="0">
                <a:solidFill>
                  <a:schemeClr val="bg1"/>
                </a:solidFill>
              </a:rPr>
            </a:br>
            <a:r>
              <a:rPr lang="de-DE" sz="3600" dirty="0" smtClean="0">
                <a:solidFill>
                  <a:schemeClr val="bg1"/>
                </a:solidFill>
              </a:rPr>
              <a:t>halleluja!</a:t>
            </a:r>
            <a:br>
              <a:rPr lang="de-DE" sz="3600" dirty="0" smtClean="0">
                <a:solidFill>
                  <a:schemeClr val="bg1"/>
                </a:solidFill>
              </a:rPr>
            </a:br>
            <a:r>
              <a:rPr lang="de-DE" sz="3600" dirty="0" smtClean="0">
                <a:solidFill>
                  <a:schemeClr val="bg1"/>
                </a:solidFill>
              </a:rPr>
              <a:t> </a:t>
            </a:r>
            <a:r>
              <a:rPr lang="de-DE" sz="3600" dirty="0" err="1" smtClean="0">
                <a:solidFill>
                  <a:schemeClr val="bg1"/>
                </a:solidFill>
              </a:rPr>
              <a:t>Praise</a:t>
            </a:r>
            <a:r>
              <a:rPr lang="de-DE" sz="3600" dirty="0" smtClean="0">
                <a:solidFill>
                  <a:schemeClr val="bg1"/>
                </a:solidFill>
              </a:rPr>
              <a:t> </a:t>
            </a:r>
            <a:r>
              <a:rPr lang="de-DE" sz="3600" dirty="0" err="1" smtClean="0">
                <a:solidFill>
                  <a:schemeClr val="bg1"/>
                </a:solidFill>
              </a:rPr>
              <a:t>ye</a:t>
            </a:r>
            <a:r>
              <a:rPr lang="de-DE" sz="3600" dirty="0" smtClean="0">
                <a:solidFill>
                  <a:schemeClr val="bg1"/>
                </a:solidFill>
              </a:rPr>
              <a:t> </a:t>
            </a:r>
            <a:r>
              <a:rPr lang="de-DE" sz="3600" dirty="0" err="1" smtClean="0">
                <a:solidFill>
                  <a:schemeClr val="bg1"/>
                </a:solidFill>
              </a:rPr>
              <a:t>the</a:t>
            </a:r>
            <a:r>
              <a:rPr lang="de-DE" sz="3600" dirty="0" smtClean="0">
                <a:solidFill>
                  <a:schemeClr val="bg1"/>
                </a:solidFill>
              </a:rPr>
              <a:t> Lord.</a:t>
            </a:r>
            <a:endParaRPr lang="de-DE" sz="3600" dirty="0">
              <a:solidFill>
                <a:schemeClr val="bg1"/>
              </a:solidFill>
            </a:endParaRPr>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Words>
  <Application>Microsoft Office PowerPoint</Application>
  <PresentationFormat>Bildschirmpräsentation (4:3)</PresentationFormat>
  <Paragraphs>4</Paragraphs>
  <Slides>4</Slides>
  <Notes>0</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Larissa-Design</vt:lpstr>
      <vt:lpstr>Hallelu, hallelu, hallelu, halleluja!  Preiset dem Herrn!  Hallelu, hallelu, hallelu, halleluja!   Preiset dem Herrn!  Preiset dem Herrn,  halleluja!  Preiset dem Herrn,  halleluja!  Preiset dem Herrn,  halleluja!  Preiset dem Herrn.</vt:lpstr>
      <vt:lpstr>(Chinesisch) Hallelu, hallelu, hallelu, halleluja!  Zan mei shang di!  Hallelu, hallelu, hallelu, halleluja!   Zan mei shang di!   Zan mei shang di,  halleluja!  Zan mei shang di,  halleluja!  Zan mei shang di,  halleluja!  Zan mei shang di.</vt:lpstr>
      <vt:lpstr>(Philippinisch) Hallelu, hallelu, hallelu, halleluja!  Puri sa Dios!  Hallelu, hallelu, hallelu, halleluja!   Puri sa Dios!   Puri sa Dios,  halleluja!  Puri sa Dios,  halleluja!  Puri sa Dios,  halleluja!  Puri sa Dios.</vt:lpstr>
      <vt:lpstr>(Englisch) Hallelu, hallelu, hallelu, halleluja!  Praise ye the Lord!  Hallelu, hallelu, hallelu, halleluja!   Praise ye the Lord!   Praise ye the Lord,  halleluja!  Praise ye the Lord,  halleluja!  Praise ye the Lord,  halleluja!  Praise ye the Lord.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Hallelu, hallelu, hallelu, halleluja!  Preiset dem Herrn!  Hallelu, hallelu, hallelu, halleluja!   Preiset dem Herrn!  Preiset dem Herrn,  halleluja!  Preiset dem Herrn,  halleluja!  Preiset dem Herrn,  halleluja!  Preiset dem Herrn.</dc:title>
  <dc:creator>Kemling</dc:creator>
  <cp:lastModifiedBy>Kemling</cp:lastModifiedBy>
  <cp:revision>3</cp:revision>
  <dcterms:created xsi:type="dcterms:W3CDTF">2012-08-26T07:42:47Z</dcterms:created>
  <dcterms:modified xsi:type="dcterms:W3CDTF">2012-08-26T08:03:21Z</dcterms:modified>
</cp:coreProperties>
</file>