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>
      <p:cViewPr varScale="1">
        <p:scale>
          <a:sx n="90" d="100"/>
          <a:sy n="90" d="100"/>
        </p:scale>
        <p:origin x="23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153EBE-A801-BA0E-A3B5-F56D8B943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042E51E-C9AD-E7C1-48A0-923881DA1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8C1D84-3812-3508-34F9-13378876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8591-EC5C-254E-A61D-C515D3D263D0}" type="datetimeFigureOut">
              <a:rPr lang="de-DE" smtClean="0"/>
              <a:t>06.01.24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F94795-3570-0720-E9FE-74ABE5578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96436B-122C-4AE0-0237-2329431DF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29F-4A96-EF4B-BB8B-D1D319B72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359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EFF4B9-2C70-989D-3E5F-B9132FD33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F5C3A5-740E-AE57-1F1F-3514700E0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D6BAB6-FFB3-A01A-801C-25D8EE7D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8591-EC5C-254E-A61D-C515D3D263D0}" type="datetimeFigureOut">
              <a:rPr lang="de-DE" smtClean="0"/>
              <a:t>06.01.24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2BABF0-E85B-4F92-E443-31DCAE010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27B5B6-8DE8-ED34-6C1F-A2AC47937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29F-4A96-EF4B-BB8B-D1D319B72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1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6CB1816-53DD-48E0-E3B5-D2A5BA37AD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9EC9192-EA5F-1CA5-946E-3C187C3D0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934568-5D25-68C7-F0F5-01217625D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8591-EC5C-254E-A61D-C515D3D263D0}" type="datetimeFigureOut">
              <a:rPr lang="de-DE" smtClean="0"/>
              <a:t>06.01.24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282FB2-24B6-35AB-E102-7B45A1104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CDA10F-F501-D2F1-8A69-BD2667CD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29F-4A96-EF4B-BB8B-D1D319B72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50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EA9EBE-6F7A-0E34-56A9-3666C6B4F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A5D454-168A-9D99-DE3B-FBE2C7F15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C95E0C-554F-8343-2259-B101BA989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8591-EC5C-254E-A61D-C515D3D263D0}" type="datetimeFigureOut">
              <a:rPr lang="de-DE" smtClean="0"/>
              <a:t>06.01.24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AAA932-D740-88AB-CB9C-50A86F8CF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941EE3-8AE2-B2EC-9ECD-D41CE58AA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29F-4A96-EF4B-BB8B-D1D319B72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283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8B31E-9EA2-16B8-976E-9E88F4239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AF8294-A373-30AF-6BD2-5FE0DE6D1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CB6ABC-8640-482B-FD8C-36C71CF05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8591-EC5C-254E-A61D-C515D3D263D0}" type="datetimeFigureOut">
              <a:rPr lang="de-DE" smtClean="0"/>
              <a:t>06.01.24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B5CFA6-DF4C-2B3C-9D72-5C42CA228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A8DDA8-48A1-5776-EDA1-DB390B3FE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29F-4A96-EF4B-BB8B-D1D319B72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45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56891E-A068-82A3-860F-7569DBBCB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819029-4930-E56B-CC97-4168302154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76B54E7-556F-EAE4-E83D-28361B18D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2DDF21-0CDA-C0CC-0EAC-3B256F114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8591-EC5C-254E-A61D-C515D3D263D0}" type="datetimeFigureOut">
              <a:rPr lang="de-DE" smtClean="0"/>
              <a:t>06.01.24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464F00-D3D9-E60D-87DB-5213D1B21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8FD8AF-F1FF-DD29-BD53-3A4F16115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29F-4A96-EF4B-BB8B-D1D319B72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72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3A5CC4-FC42-B2E6-82F8-7BD04A276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9E8EDAB-0B6C-1402-90F9-964D420DC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DD07DC-D368-5F47-EE08-D4AB3D91C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FC4311F-AAC6-1F80-E6F4-5A22C6C256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87CA0E8-F90C-F72C-FFFE-65FDEB140E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AA59E1A-BB11-8765-CDD2-76EC83919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8591-EC5C-254E-A61D-C515D3D263D0}" type="datetimeFigureOut">
              <a:rPr lang="de-DE" smtClean="0"/>
              <a:t>06.01.24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16A0628-64FB-E8B4-B443-00844F658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E7B3C19-43AC-F0E2-F11D-43223A224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29F-4A96-EF4B-BB8B-D1D319B72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556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CECE1F-1BA2-0AA7-C4CC-557EE271E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E3F90A4-3156-6DD6-3E6D-AC5EF0AE4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8591-EC5C-254E-A61D-C515D3D263D0}" type="datetimeFigureOut">
              <a:rPr lang="de-DE" smtClean="0"/>
              <a:t>06.01.24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6AB55D-8D07-5528-4C6B-EA23DA040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7782FB8-41A6-8D6E-A18A-9A8E5F9B9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29F-4A96-EF4B-BB8B-D1D319B72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579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AD4D91B-3F9D-5782-3ED5-0EE917802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8591-EC5C-254E-A61D-C515D3D263D0}" type="datetimeFigureOut">
              <a:rPr lang="de-DE" smtClean="0"/>
              <a:t>06.01.24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FE36F9B-31E0-172A-FB29-F1E3B7FC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DE1F584-4100-B7C8-737B-CD0B51602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29F-4A96-EF4B-BB8B-D1D319B72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718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641869-220D-81C7-6DF8-435D9EF80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33DF07-688C-68DE-0836-3654C896A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AD13B86-57CC-4567-5768-453BDAC03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56C8F0-6FC9-AD79-C35E-253CCBE66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8591-EC5C-254E-A61D-C515D3D263D0}" type="datetimeFigureOut">
              <a:rPr lang="de-DE" smtClean="0"/>
              <a:t>06.01.24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8E8B97F-B461-0625-501F-D428A3A5C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A6C1EB-10F5-E30B-03A0-8DF1D9BDC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29F-4A96-EF4B-BB8B-D1D319B72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42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9878C-383D-83E5-AA85-E7A81735F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153E965-A7AB-C6E9-575A-6D2496CE19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A5AC5B-EA2B-9B68-9FBA-E5EB639D1F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BDC4027-F003-F738-D314-CB4F06C35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8591-EC5C-254E-A61D-C515D3D263D0}" type="datetimeFigureOut">
              <a:rPr lang="de-DE" smtClean="0"/>
              <a:t>06.01.24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6F965C-AC75-3A6F-0F6B-CDC2FD843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D27A7B-3E80-CB6C-3E2B-46E92A899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29F-4A96-EF4B-BB8B-D1D319B72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1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84BF07-FB2D-BBD6-5504-885A65110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D9E232B-FFD6-FF87-AE91-EFDD7D396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345ABE-A205-CA56-4106-2990A1DD7D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C8591-EC5C-254E-A61D-C515D3D263D0}" type="datetimeFigureOut">
              <a:rPr lang="de-DE" smtClean="0"/>
              <a:t>06.01.24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A89A9A-4588-EAC2-B14A-643125FDCC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AF8ED3-87B4-9EF9-E625-32588E1363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CA29F-4A96-EF4B-BB8B-D1D319B72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09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15B44A3-B903-E44B-1676-5F253E670F01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1" i="0" u="none" strike="noStrike" dirty="0">
                <a:solidFill>
                  <a:schemeClr val="bg1"/>
                </a:solidFill>
                <a:effectLst/>
                <a:latin typeface="-apple-system"/>
              </a:rPr>
              <a:t>Buch: </a:t>
            </a:r>
            <a:r>
              <a:rPr lang="de-DE" sz="3600" b="1" i="0" u="none" strike="noStrike" dirty="0" err="1">
                <a:solidFill>
                  <a:schemeClr val="bg1"/>
                </a:solidFill>
                <a:effectLst/>
                <a:latin typeface="-apple-system"/>
              </a:rPr>
              <a:t>ZLsH</a:t>
            </a:r>
            <a:r>
              <a:rPr lang="de-DE" sz="3600" b="1" i="0" u="none" strike="noStrike" dirty="0">
                <a:solidFill>
                  <a:schemeClr val="bg1"/>
                </a:solidFill>
                <a:effectLst/>
                <a:latin typeface="-apple-system"/>
              </a:rPr>
              <a:t> 193</a:t>
            </a:r>
          </a:p>
          <a:p>
            <a:pPr algn="ctr"/>
            <a:r>
              <a:rPr lang="de-DE" sz="3600" b="1" i="0" u="none" strike="noStrike" dirty="0">
                <a:solidFill>
                  <a:schemeClr val="bg1"/>
                </a:solidFill>
                <a:effectLst/>
                <a:latin typeface="-apple-system"/>
              </a:rPr>
              <a:t>Nimm mein Leben, nimm es ganz</a:t>
            </a:r>
            <a:endParaRPr lang="de-DE" sz="3600" b="0" i="0" u="none" strike="noStrike" dirty="0">
              <a:solidFill>
                <a:schemeClr val="bg1"/>
              </a:solidFill>
              <a:effectLst/>
              <a:latin typeface="-apple-system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85012E7-BA44-FB99-4280-B3B39094409B}"/>
              </a:ext>
            </a:extLst>
          </p:cNvPr>
          <p:cNvSpPr txBox="1"/>
          <p:nvPr/>
        </p:nvSpPr>
        <p:spPr>
          <a:xfrm>
            <a:off x="-4174" y="1200329"/>
            <a:ext cx="61001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b="1" i="0" u="none" strike="noStrike" dirty="0">
                <a:solidFill>
                  <a:schemeClr val="bg1"/>
                </a:solidFill>
                <a:effectLst/>
                <a:latin typeface="-apple-system"/>
              </a:rPr>
              <a:t>Text:</a:t>
            </a:r>
            <a:r>
              <a:rPr lang="de-DE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 G. Förster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b="1" i="0" u="none" strike="noStrike" dirty="0">
                <a:solidFill>
                  <a:schemeClr val="bg1"/>
                </a:solidFill>
                <a:effectLst/>
                <a:latin typeface="-apple-system"/>
              </a:rPr>
              <a:t>Melodie:</a:t>
            </a:r>
            <a:r>
              <a:rPr lang="de-DE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 Hedy West </a:t>
            </a:r>
            <a:r>
              <a:rPr lang="de-DE" dirty="0">
                <a:solidFill>
                  <a:schemeClr val="bg1"/>
                </a:solidFill>
              </a:rPr>
              <a:t>(1962)</a:t>
            </a:r>
          </a:p>
        </p:txBody>
      </p:sp>
    </p:spTree>
    <p:extLst>
      <p:ext uri="{BB962C8B-B14F-4D97-AF65-F5344CB8AC3E}">
        <p14:creationId xmlns:p14="http://schemas.microsoft.com/office/powerpoint/2010/main" val="408344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FB4A708-FFDF-3DA8-6A55-7D305F29D13F}"/>
              </a:ext>
            </a:extLst>
          </p:cNvPr>
          <p:cNvSpPr txBox="1"/>
          <p:nvPr/>
        </p:nvSpPr>
        <p:spPr>
          <a:xfrm>
            <a:off x="-4174" y="0"/>
            <a:ext cx="1219617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Nimm mein Leben, nimm es ganz,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immer größer sei dein Glanz,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denn du hast mich ja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erkauft mit deinem Blut.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38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FB4A708-FFDF-3DA8-6A55-7D305F29D13F}"/>
              </a:ext>
            </a:extLst>
          </p:cNvPr>
          <p:cNvSpPr txBox="1"/>
          <p:nvPr/>
        </p:nvSpPr>
        <p:spPr>
          <a:xfrm>
            <a:off x="-4174" y="0"/>
            <a:ext cx="1219617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Nimm mich hin, nimm mich hin,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du allein bist mein Gewinn,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denn du hast mich ja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erkauft mit deinem Blut.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216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92D15322-023A-D8B5-053F-88DFC24705C3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Nimm die Augen, dass sie sehn,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wie dein Wille kann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-apple-system"/>
              </a:rPr>
              <a:t>geschehn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Leite mich mit deinem Blick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niemals zurück.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26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92D15322-023A-D8B5-053F-88DFC24705C3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Du bist groß, du bist groß,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ja, ich komm nicht von dir los.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Leite mich mit deinem Blick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niemals zurück.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149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BE62D827-4EE5-870E-0DCE-92B006384137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Nimm den Mund, damit ich sag,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dass es bald wird heller Tag,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wenn du kommst,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in Herrlichkeit König zu sein.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49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BE62D827-4EE5-870E-0DCE-92B006384137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Deine Botschaft leg hinein,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ich will ganz durchlässig sein,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bis du kommst,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in Herrlichkeit König zu sein.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617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CD36B9C-F0DF-952B-E463-37377546B5AD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Nimm mein Herz, zieh du drin ein,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du allein sollst Herrscher sein.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Nimm mein Wollen und mein Tun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zu deinem Ruhm.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559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CD36B9C-F0DF-952B-E463-37377546B5AD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Mein Verlangen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-apple-system"/>
              </a:rPr>
              <a:t>geb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 ich dir,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es gehört nicht länger mir.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Nimm mein Wollen und mein Tun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zu deinem Ruhm.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549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Macintosh PowerPoint</Application>
  <PresentationFormat>Breitbild</PresentationFormat>
  <Paragraphs>27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-apple-system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1</cp:revision>
  <dcterms:created xsi:type="dcterms:W3CDTF">2024-01-06T11:51:15Z</dcterms:created>
  <dcterms:modified xsi:type="dcterms:W3CDTF">2024-01-06T12:07:00Z</dcterms:modified>
</cp:coreProperties>
</file>