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4" r:id="rId6"/>
    <p:sldId id="259" r:id="rId7"/>
    <p:sldId id="263" r:id="rId8"/>
    <p:sldId id="258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E1EE2-7372-BFD2-8BF5-E4F1B0653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A1BD10-8F9F-9ECE-5EED-51D04FB5E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0302CE-922E-7F7A-3500-86744293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F75C9E-AFFA-1E7F-BD26-814AA4E9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B82094-942B-5B7E-ED1F-F6D9B409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59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0C135-D0F0-FF9F-53B0-F533D87C1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5AFA37-2076-2033-D328-B2D93AF88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5AC42C-2A9A-E882-19A3-520B5EF48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BF7D48-DDD1-5D93-9BCF-2D2574D5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71A3E5-C1A3-83CC-F56C-F13EA29A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24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4AB5C0F-3EA8-EB87-27B5-2BF6F07DC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FC62E4-FF6C-6660-2CF3-6A64EBF1F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799C20-670C-B77E-86CD-0129DBE2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0D5A62-9BA9-FEF3-9E8E-BFDCDB72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E7B88E-9970-FFB8-DE03-9639696C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02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66123-FF8A-5FD4-46F0-F549E315E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A19837-1359-FAFC-358D-0981F9412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22B15F-4DF6-8124-778C-391D4EB6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44033A-11F7-00A4-BC7B-00554830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7DDADB-D015-825F-9A50-12A384AD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41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4F7A8-58EB-6A35-8CC5-37D003A1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F0BC05-FD3A-9E93-BE22-06CA2FC4B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B9BA95-589E-7D4C-D253-DE8D61D8F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D8C964-DDCC-C825-E6BE-F8CB0564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66AA6E-FFC2-0CC0-1D80-2C0E3DA3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89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038A1-909C-5C53-0EB1-7B2D873A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EEF822-9D36-26B4-DA14-F57F4E2AB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0FA1CB-9116-5B8D-19A4-4AC4E7BDC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886E7F-DDDC-AE93-CD98-7387B2FA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F6D61D-CE73-7115-8754-43B7B991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2CB684-1478-6AFA-7010-1E6A3F18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46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92211-C625-D630-C39D-35D80EF9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CDCBAE-9B1E-870B-09E6-8B3244DDB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2C79B6-D62C-2952-AB16-C7F456BA1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8C57E1C-EECB-E3B4-9B63-DEC27BA2A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6E763C-D03C-59BD-4B4F-93E0C4628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E9E01A-1E16-27E6-CBF1-917FA0C5C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BDA2E5-36C6-509E-D708-576BD130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AC4A52-17E6-C395-EB02-0A9A501EB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79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1DC61-2571-6EB4-719C-4CA1A14C6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CB71561-76CF-2256-4CD0-0F6BC70D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AA735A-2B36-4176-0830-7A30A1AB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3F1EEF-4866-09B8-501E-357DD3272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00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6BF970-6D03-9E3C-E129-1B670AB3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0A0FD1C-DDDD-1648-2877-A07C5594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D548E8-F25D-F534-D739-676BE766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92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63A22-86CC-A403-F352-36933E488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125214-F1A3-F5C6-893F-FF053080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2D0420-B0D6-8862-CCFE-33128557B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2BDFE9-D325-319E-9E37-C9F409D35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C27358-D290-F312-1FA2-FF7191F1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845569-7877-AC83-86C4-BAAEADC4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16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8D49D-C336-8812-C10D-DE33BD79C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8252AD-B6E3-A129-5740-3359F1829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76EC83-B1EC-4995-83E5-5B6EDEDA3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55E8E4-1526-ECEB-6067-A5852EBD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A45D97-D67C-FFE2-ACAB-7D4D9E7E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6A6E34-5049-BFCA-A80D-D399F1F9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88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3FE36FA-75F8-D098-A54F-0BAE965DF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B6FCDD-B1C3-0356-642C-A75D5D8C2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81216D-E3F1-DEC9-E740-467C1FE9C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FAC43-9DFC-6E48-BA18-9E420E48C562}" type="datetimeFigureOut">
              <a:rPr lang="de-DE" smtClean="0"/>
              <a:t>24.12.22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50BD9-D27F-B537-79D0-09C0A0BEE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9A2DB9-E3D5-E1F8-DCE0-1D5127561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C2263-E0EE-F447-9830-2E6135A6B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40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2C4B3C53-F394-F664-CDDE-BB4B04D7670C}"/>
              </a:ext>
            </a:extLst>
          </p:cNvPr>
          <p:cNvSpPr txBox="1"/>
          <p:nvPr/>
        </p:nvSpPr>
        <p:spPr>
          <a:xfrm>
            <a:off x="-4174" y="0"/>
            <a:ext cx="12196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Buch: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ZLsH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85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Ein Engel ist gekommen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79C4147-3612-EFE7-C9F4-2CEB53BD2D6D}"/>
              </a:ext>
            </a:extLst>
          </p:cNvPr>
          <p:cNvSpPr txBox="1"/>
          <p:nvPr/>
        </p:nvSpPr>
        <p:spPr>
          <a:xfrm>
            <a:off x="0" y="1200329"/>
            <a:ext cx="61064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CCLI-Liednummer 5154647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Gertrud Schmalenbach | Hella Heizmann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423125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3352C05-06E5-71F2-8BE3-99DB4DA66E6D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Ein Engel ist gekommen,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er spricht von Gottes Plan.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 ist erschrocken,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sieht ihn nur ängstlich an.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7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64A9B6A-2AF7-4D2E-8EAD-4B28E594DC49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Hab keine Angst, hab keine Angst,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Maria, dein Gott hat dich auserwählt.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Hab keine Angst, hab keine Angst,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Maria, denn Gott hat dich in seinen Dienst gestellt.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2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DD398CD-C5FA-7E64-EBEB-DFCC37174735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Ein Kindlein wirst du haben,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des Allerhöchsten Sohn.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Er wird ein großer König,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ewig bleibt sein Thron.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59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64A9B6A-2AF7-4D2E-8EAD-4B28E594DC49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Hab keine Angst, hab keine Angst,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Maria, dein Gott hat dich auserwählt.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Hab keine Angst, hab keine Angst,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Maria, denn Gott hat dich in seinen Dienst gestellt.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2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362EF05-19BC-5C33-DC37-4F6FB4DA25E8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Er wird als Mensch geboren,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weil Gott es so gefällt.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Zum Heil für alle Menschen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Retter dieser Welt.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2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64A9B6A-2AF7-4D2E-8EAD-4B28E594DC49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Hab keine Angst, hab keine Angst,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Maria, dein Gott hat dich auserwählt.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Hab keine Angst, hab keine Angst,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Maria, denn Gott hat dich in seinen Dienst gestellt.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188E11A-79AA-B447-4880-1BD76CCF309C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Wie soll das bloß geschehen?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 wundert sich.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Doch sie will Gott vertrauen und sagt: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"Gebrauche mich!"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0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64A9B6A-2AF7-4D2E-8EAD-4B28E594DC49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Hab keine Angst, hab keine Angst,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Maria, dein Gott hat dich auserwählt.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Hab keine Angst, hab keine Angst,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Maria, denn Gott hat dich in seinen Dienst gestellt.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6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Macintosh PowerPoint</Application>
  <PresentationFormat>Breitbild</PresentationFormat>
  <Paragraphs>13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2022-12-24T08:35:21Z</dcterms:created>
  <dcterms:modified xsi:type="dcterms:W3CDTF">2022-12-24T08:45:01Z</dcterms:modified>
</cp:coreProperties>
</file>