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7" r:id="rId6"/>
    <p:sldId id="260" r:id="rId7"/>
    <p:sldId id="268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2019DF-2930-4521-90E0-75A974BCB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5FB663F-C8A8-47D4-8CDE-A25CBB7E17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82F887-025F-442A-8395-D46A83459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32-3E60-4D66-AE96-EE1B910CDD69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630E6C-6429-44A2-8318-3B522E25C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BF6007-B7F8-489C-978E-9BBF1A747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2EF0-FEE3-4742-815D-90465F11C0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314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64D3B5-F332-4EBA-BA70-99B2EF532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AB6498-161E-4C84-82AF-976780C5E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98B751-2010-42ED-BBA7-EAB8B65F6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32-3E60-4D66-AE96-EE1B910CDD69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0D1673-9648-49F3-90B6-69BB261D2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B74CD9-4341-426B-BD9D-D0B9FB3B2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2EF0-FEE3-4742-815D-90465F11C0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722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950A55C-BC30-4327-A499-ACF3CC7CB4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DAD86D2-5387-41BD-93B3-DB622DD0F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E8CABE-6BE6-4FE8-AD45-E7DB59AAA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32-3E60-4D66-AE96-EE1B910CDD69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58A4E6-9914-4256-A6DA-05EC17AE4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5D07DC-FC33-4EC5-872D-00E1C0875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2EF0-FEE3-4742-815D-90465F11C0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98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76CBCD-13E5-48AB-9D9E-F8C8B074B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8F22B6-AEFA-4E87-9D80-2438AF7D3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DA3D26-9673-46E5-A5BB-B2BE4E526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32-3E60-4D66-AE96-EE1B910CDD69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5727C5-37AD-46C2-A4A9-2578BDFBF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7B7B7E-F0AF-4AFA-9BE0-309557476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2EF0-FEE3-4742-815D-90465F11C0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34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D5A2A6-B461-4FA9-B13B-B7D3B38CC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572758B-5552-42A6-8ED6-3FE8326C1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9B4EC7-8CFA-4167-A43B-9DAD23C48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32-3E60-4D66-AE96-EE1B910CDD69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4FD6B2-C405-4783-A76D-395FE6C7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5EFD98-88AA-44F8-84C3-7B80AEFC9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2EF0-FEE3-4742-815D-90465F11C0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25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EB9C80-16A9-4D74-83A4-688620564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521759-D850-4BF2-AC54-A5924D8EC5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B98571B-BD19-4091-9D58-6B6DE65A0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612B35-93C6-4C50-9764-0B8E3E0CF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32-3E60-4D66-AE96-EE1B910CDD69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25AD386-7A97-48C1-B8C1-A75AB78F8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AC75B3-51B5-4BD1-8124-947745BAA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2EF0-FEE3-4742-815D-90465F11C0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70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4BF44D-E9FA-45BA-ABCD-2659F12C7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7C65521-C17B-41A4-AD25-AE9B03AAE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6C60851-D3F7-43C8-A515-0A6B73E0E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4661987-70F5-4935-BF38-AB23495B81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543DD18-6393-4684-A6BB-304B67AC7C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E808153-F127-4D68-9C4B-853BE32C3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32-3E60-4D66-AE96-EE1B910CDD69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40AA543-5263-4A82-830E-0B07B11D3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8D18F22-2DD1-4CBC-ADC4-1552483C6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2EF0-FEE3-4742-815D-90465F11C0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867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2BF2D5-B32F-4B55-9E38-AD9C36CC0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A1F7F8E-7D83-4097-8935-8A54D144B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32-3E60-4D66-AE96-EE1B910CDD69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4377EF0-5B9D-4DB0-9D7E-88CDD3E45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5CF5730-0D16-4FE5-AD40-C1543FC55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2EF0-FEE3-4742-815D-90465F11C0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62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4E4BE7C-CA99-4DEA-889C-7B4A87259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32-3E60-4D66-AE96-EE1B910CDD69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1BD19A5-B9C0-43AC-B87F-33B71B2BC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8ED887D-7136-4923-9DA8-EFFD2421A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2EF0-FEE3-4742-815D-90465F11C0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276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32F102-5390-4A50-A37E-6A638146A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442078-3A76-4301-B88E-A9F47AA9C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FF03DAE-5A56-4A1A-8B30-898431915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AEBA696-0F1D-40B6-937E-8F8DF5EC4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32-3E60-4D66-AE96-EE1B910CDD69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F1D8886-1582-424A-9E9E-AB33C644E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1B5C170-04D5-4D36-AAD9-B88200594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2EF0-FEE3-4742-815D-90465F11C0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6936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9D2FF-E313-4D25-B94E-0C6D53F21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26079BF-D528-4BF5-8A73-DFB445246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F33FDE-E29F-4169-A731-5CE8DA836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C8ECEA5-EBE0-4980-A0DD-48C6C7929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32-3E60-4D66-AE96-EE1B910CDD69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3B7ACF-A654-49F8-B7B2-07793546B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168664F-A0A5-408C-8522-68CA70C61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2EF0-FEE3-4742-815D-90465F11C0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297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C7B1043-EE21-4E5A-B2BF-714947332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433435-AC92-478F-9911-871BF9D09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A86352-298F-442D-9A5D-E3F5376E9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87332-3E60-4D66-AE96-EE1B910CDD69}" type="datetimeFigureOut">
              <a:rPr lang="de-DE" smtClean="0"/>
              <a:t>26.12.2021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A6573D-2AA4-42AA-B03A-5E1C11051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603251-7181-445D-91CF-399F4049EA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72EF0-FEE3-4742-815D-90465F11C0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537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3FF2AD-AB2E-4656-907C-C3F64723F9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732"/>
            <a:ext cx="9144000" cy="613131"/>
          </a:xfrm>
        </p:spPr>
        <p:txBody>
          <a:bodyPr>
            <a:normAutofit/>
          </a:bodyPr>
          <a:lstStyle/>
          <a:p>
            <a:r>
              <a:rPr lang="de-DE" sz="3600" b="1" dirty="0">
                <a:solidFill>
                  <a:schemeClr val="bg2"/>
                </a:solidFill>
              </a:rPr>
              <a:t>Ein Stern strahlt in der dunklen Nacht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69AA9D8-BAB2-4FD8-80D1-8601294DB7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05492"/>
            <a:ext cx="9144000" cy="1193896"/>
          </a:xfrm>
        </p:spPr>
        <p:txBody>
          <a:bodyPr>
            <a:normAutofit/>
          </a:bodyPr>
          <a:lstStyle/>
          <a:p>
            <a:pPr algn="l"/>
            <a:r>
              <a:rPr lang="de-DE" sz="2000" dirty="0">
                <a:solidFill>
                  <a:schemeClr val="bg1"/>
                </a:solidFill>
              </a:rPr>
              <a:t>CCLI-Liednummer 4694407</a:t>
            </a:r>
          </a:p>
          <a:p>
            <a:pPr algn="l"/>
            <a:r>
              <a:rPr lang="de-DE" sz="2000" dirty="0">
                <a:solidFill>
                  <a:schemeClr val="bg1"/>
                </a:solidFill>
              </a:rPr>
              <a:t>Johannes Jourdan</a:t>
            </a:r>
          </a:p>
          <a:p>
            <a:pPr algn="l"/>
            <a:r>
              <a:rPr lang="de-DE" sz="2000" dirty="0">
                <a:solidFill>
                  <a:schemeClr val="bg1"/>
                </a:solidFill>
              </a:rPr>
              <a:t>© 1990 Gerth Medien </a:t>
            </a:r>
          </a:p>
        </p:txBody>
      </p:sp>
    </p:spTree>
    <p:extLst>
      <p:ext uri="{BB962C8B-B14F-4D97-AF65-F5344CB8AC3E}">
        <p14:creationId xmlns:p14="http://schemas.microsoft.com/office/powerpoint/2010/main" val="8113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FDC1B-306D-41B9-A0F1-AB9CE259F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2052734"/>
          </a:xfrm>
        </p:spPr>
        <p:txBody>
          <a:bodyPr>
            <a:no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</a:rPr>
              <a:t>Ein Stern strahlt in der dunklen Nacht,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ein wunderbares Licht.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Er schließt uns ein Geheimnis auf,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weil Gott sein Schweigen bricht.</a:t>
            </a:r>
          </a:p>
        </p:txBody>
      </p:sp>
    </p:spTree>
    <p:extLst>
      <p:ext uri="{BB962C8B-B14F-4D97-AF65-F5344CB8AC3E}">
        <p14:creationId xmlns:p14="http://schemas.microsoft.com/office/powerpoint/2010/main" val="2047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FDC1B-306D-41B9-A0F1-AB9CE259F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2090056"/>
          </a:xfrm>
        </p:spPr>
        <p:txBody>
          <a:bodyPr>
            <a:no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</a:rPr>
              <a:t>Aller Welt wird offenbart: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Der Tag des Herrn ist da.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In Jesus, seinem lieben Sohn,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kommt Gott uns Menschen nah.</a:t>
            </a:r>
          </a:p>
        </p:txBody>
      </p:sp>
    </p:spTree>
    <p:extLst>
      <p:ext uri="{BB962C8B-B14F-4D97-AF65-F5344CB8AC3E}">
        <p14:creationId xmlns:p14="http://schemas.microsoft.com/office/powerpoint/2010/main" val="3691766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FDC1B-306D-41B9-A0F1-AB9CE259F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968758"/>
          </a:xfrm>
        </p:spPr>
        <p:txBody>
          <a:bodyPr>
            <a:no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</a:rPr>
              <a:t>Wer das, was Gott verkünden lässt,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als Ziel vor Augen sieht,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macht sich mit Freuden auf den Weg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und singt dem Herrn ein Lied.</a:t>
            </a:r>
          </a:p>
        </p:txBody>
      </p:sp>
    </p:spTree>
    <p:extLst>
      <p:ext uri="{BB962C8B-B14F-4D97-AF65-F5344CB8AC3E}">
        <p14:creationId xmlns:p14="http://schemas.microsoft.com/office/powerpoint/2010/main" val="2167676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FDC1B-306D-41B9-A0F1-AB9CE259F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2090056"/>
          </a:xfrm>
        </p:spPr>
        <p:txBody>
          <a:bodyPr>
            <a:no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</a:rPr>
              <a:t>Aller Welt wird offenbart: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Der Tag des Herrn ist da.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In Jesus, seinem lieben Sohn,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kommt Gott uns Menschen nah.</a:t>
            </a:r>
          </a:p>
        </p:txBody>
      </p:sp>
    </p:spTree>
    <p:extLst>
      <p:ext uri="{BB962C8B-B14F-4D97-AF65-F5344CB8AC3E}">
        <p14:creationId xmlns:p14="http://schemas.microsoft.com/office/powerpoint/2010/main" val="2500382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FDC1B-306D-41B9-A0F1-AB9CE259F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015411"/>
          </a:xfrm>
        </p:spPr>
        <p:txBody>
          <a:bodyPr>
            <a:no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</a:rPr>
              <a:t>Das Lied, das aus dem Herzen kommt,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geht in die Herzen ein.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Es leuchtet in der Finsternis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mit seinem hellen Schein.</a:t>
            </a:r>
          </a:p>
        </p:txBody>
      </p:sp>
    </p:spTree>
    <p:extLst>
      <p:ext uri="{BB962C8B-B14F-4D97-AF65-F5344CB8AC3E}">
        <p14:creationId xmlns:p14="http://schemas.microsoft.com/office/powerpoint/2010/main" val="3126774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FDC1B-306D-41B9-A0F1-AB9CE259F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2090056"/>
          </a:xfrm>
        </p:spPr>
        <p:txBody>
          <a:bodyPr>
            <a:noAutofit/>
          </a:bodyPr>
          <a:lstStyle/>
          <a:p>
            <a:pPr algn="ctr"/>
            <a:r>
              <a:rPr lang="de-DE" sz="3600" dirty="0">
                <a:solidFill>
                  <a:schemeClr val="bg1"/>
                </a:solidFill>
              </a:rPr>
              <a:t>Aller Welt wird offenbart: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Der Tag des Herrn ist da.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In Jesus, seinem lieben Sohn, 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dirty="0">
                <a:solidFill>
                  <a:schemeClr val="bg1"/>
                </a:solidFill>
              </a:rPr>
              <a:t>kommt Gott uns Menschen nah.</a:t>
            </a:r>
          </a:p>
        </p:txBody>
      </p:sp>
    </p:spTree>
    <p:extLst>
      <p:ext uri="{BB962C8B-B14F-4D97-AF65-F5344CB8AC3E}">
        <p14:creationId xmlns:p14="http://schemas.microsoft.com/office/powerpoint/2010/main" val="146144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Breitbild</PresentationFormat>
  <Paragraphs>10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Ein Stern strahlt in der dunklen Nacht</vt:lpstr>
      <vt:lpstr>Ein Stern strahlt in der dunklen Nacht,  ein wunderbares Licht. Er schließt uns ein Geheimnis auf,  weil Gott sein Schweigen bricht.</vt:lpstr>
      <vt:lpstr>Aller Welt wird offenbart:  Der Tag des Herrn ist da. In Jesus, seinem lieben Sohn,  kommt Gott uns Menschen nah.</vt:lpstr>
      <vt:lpstr>Wer das, was Gott verkünden lässt,  als Ziel vor Augen sieht, macht sich mit Freuden auf den Weg  und singt dem Herrn ein Lied.</vt:lpstr>
      <vt:lpstr>Aller Welt wird offenbart:  Der Tag des Herrn ist da. In Jesus, seinem lieben Sohn,  kommt Gott uns Menschen nah.</vt:lpstr>
      <vt:lpstr>Das Lied, das aus dem Herzen kommt,  geht in die Herzen ein. Es leuchtet in der Finsternis  mit seinem hellen Schein.</vt:lpstr>
      <vt:lpstr>Aller Welt wird offenbart:  Der Tag des Herrn ist da. In Jesus, seinem lieben Sohn,  kommt Gott uns Menschen nah.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 Herr lässt du mich allein </dc:title>
  <dc:creator>Janina Hildebrandt</dc:creator>
  <cp:lastModifiedBy>Eduard Kemling</cp:lastModifiedBy>
  <cp:revision>8</cp:revision>
  <dcterms:created xsi:type="dcterms:W3CDTF">2021-06-05T18:22:42Z</dcterms:created>
  <dcterms:modified xsi:type="dcterms:W3CDTF">2021-12-26T06:52:09Z</dcterms:modified>
</cp:coreProperties>
</file>