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0" r:id="rId6"/>
    <p:sldId id="263" r:id="rId7"/>
    <p:sldId id="259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051880-4477-4941-9C99-AB970E5D1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10065B-DDEA-4DDE-A245-A9F43359D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61E7FC-9306-4999-87DF-EE8E6D03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FBEE-788E-4D42-BC50-4C60A17AD73E}" type="datetimeFigureOut">
              <a:rPr lang="de-DE" smtClean="0"/>
              <a:t>20.03.2022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3E76CC-390B-4033-B5C0-8A6DAE173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B2C5DF-475D-4981-A3D9-6AAE30707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4E2-479B-4552-9060-0A0F009D7A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262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33C846-DB7C-4B81-B713-28D45DFDB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D7C3260-FE77-4424-B75F-D354E8817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50E7C9-7AAE-4DAE-9C5F-34D54054C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FBEE-788E-4D42-BC50-4C60A17AD73E}" type="datetimeFigureOut">
              <a:rPr lang="de-DE" smtClean="0"/>
              <a:t>20.03.2022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9BD934-F143-4842-A792-489A0CE85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56152C-5A2C-4B18-B3AB-D643522F8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4E2-479B-4552-9060-0A0F009D7A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64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16606A6-DA74-413F-A364-25145C86B7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48C25F5-88C4-4090-8032-56033396D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8B3E78-C08B-4C2B-9B9A-294F9286D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FBEE-788E-4D42-BC50-4C60A17AD73E}" type="datetimeFigureOut">
              <a:rPr lang="de-DE" smtClean="0"/>
              <a:t>20.03.2022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12CD67-F167-497C-8095-FE1B6E2E3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190C80-AEA6-499C-87E9-EC546636A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4E2-479B-4552-9060-0A0F009D7A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68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A149A3-3496-4F09-94E5-DD5C69D35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CF864A-FC2B-4456-A663-C1CD14CCE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1A3F7F-A13C-406B-9367-22DDA051C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FBEE-788E-4D42-BC50-4C60A17AD73E}" type="datetimeFigureOut">
              <a:rPr lang="de-DE" smtClean="0"/>
              <a:t>20.03.2022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80484E-778A-41D9-9AE1-FC6020D8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FB9F6A-161A-4B17-864C-2F0FF335C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4E2-479B-4552-9060-0A0F009D7A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88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B1AF9-D7E2-4414-B0F8-5A4D7E249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729CD-87D4-44A2-9E35-7081AD6EC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C73006-BE7D-44FF-9A0E-81F78E68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FBEE-788E-4D42-BC50-4C60A17AD73E}" type="datetimeFigureOut">
              <a:rPr lang="de-DE" smtClean="0"/>
              <a:t>20.03.2022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815A79-BAC5-4632-ABF8-FC96A2745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93C0B2-F6C1-4F6E-B0BE-AE2ACFDF5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4E2-479B-4552-9060-0A0F009D7A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62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EABC32-188E-445C-A46C-023343AA2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E718B5-7DB6-4C7E-9CA1-8DD8A02073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EFD23C5-3AF8-4345-B5AD-2ECBE1DD3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CACADB-242E-4DB4-B248-B696E5B17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FBEE-788E-4D42-BC50-4C60A17AD73E}" type="datetimeFigureOut">
              <a:rPr lang="de-DE" smtClean="0"/>
              <a:t>20.03.2022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50235F-885D-4437-B5EF-9998CE639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207A36-7194-4912-AF80-A7DB661D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4E2-479B-4552-9060-0A0F009D7A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0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2EAB4C-9F0E-4BC0-88E4-0C61DF859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D0142C-D05B-4B9E-A231-759D1BD30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6D93F54-5757-4B64-B4F4-565D28DC3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8D874EA-D1FE-452F-98D3-714D41781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96CB2BE-ABCD-4B3C-85A3-43E3D8696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1F72BFC-B54E-46C0-90C4-00C713BDF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FBEE-788E-4D42-BC50-4C60A17AD73E}" type="datetimeFigureOut">
              <a:rPr lang="de-DE" smtClean="0"/>
              <a:t>20.03.2022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0525CA8-005D-4CFC-8C68-986D5B8C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AB4FD0D-E5B1-4A82-8FF1-15AF099F0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4E2-479B-4552-9060-0A0F009D7A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65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D33E9-D983-4D7D-9863-8AC498198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4BE450F-40D0-4681-A29E-6B48360BB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FBEE-788E-4D42-BC50-4C60A17AD73E}" type="datetimeFigureOut">
              <a:rPr lang="de-DE" smtClean="0"/>
              <a:t>20.03.2022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E6D59E8-2C5E-43EC-9CD4-34BB4BA8E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19587F6-6550-4591-95BB-47E5F7B47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4E2-479B-4552-9060-0A0F009D7A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197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93137E5-50A0-4F15-A8E1-35000556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FBEE-788E-4D42-BC50-4C60A17AD73E}" type="datetimeFigureOut">
              <a:rPr lang="de-DE" smtClean="0"/>
              <a:t>20.03.2022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104C439-10AE-4040-AC00-07376EE55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AEF8C15-A512-4C6A-91B3-A895B5DE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4E2-479B-4552-9060-0A0F009D7A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279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7C2AF-DD94-48FC-A1A3-ECC55AFCF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3853F0-29E1-4F8E-AB52-0C6F75779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C65CF42-6A74-4779-AC6D-33FFD8B84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6D2253-48EA-4D34-B759-C8C2B3B7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FBEE-788E-4D42-BC50-4C60A17AD73E}" type="datetimeFigureOut">
              <a:rPr lang="de-DE" smtClean="0"/>
              <a:t>20.03.2022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322C0-4D02-43F9-BC36-D235C2AB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3A0770-714B-4D47-B0BE-9B1EDBD74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4E2-479B-4552-9060-0A0F009D7A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14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F9E7A5-BD13-47FA-BF59-12ECAE61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364B726-75BF-487C-BB14-7301C2CE9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58204EB-5F41-4CD2-9B4F-998B68B2B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7E196B-387F-449F-8A03-44C604ECE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FBEE-788E-4D42-BC50-4C60A17AD73E}" type="datetimeFigureOut">
              <a:rPr lang="de-DE" smtClean="0"/>
              <a:t>20.03.2022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2D80456-643F-479C-AE3E-8C6981E5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AE22108-17E6-4142-A998-6FA0BE43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4E2-479B-4552-9060-0A0F009D7A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57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8BE253F-B056-4171-8D12-219C2E049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60C4E1-34D1-4165-9B1C-4097D82C1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F2FBD8-3688-4705-A7A3-4B010C43B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CFBEE-788E-4D42-BC50-4C60A17AD73E}" type="datetimeFigureOut">
              <a:rPr lang="de-DE" smtClean="0"/>
              <a:t>20.03.2022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D731B3-AE61-45A1-B83A-A8E4ACF05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AC3EFD-DE7C-4966-8503-A820BD304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04E2-479B-4552-9060-0A0F009D7A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70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C6AD9DF1-9383-4588-95BD-8F93AAE01BAC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Buch: Loben 150</a:t>
            </a:r>
          </a:p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Kommt atmet auf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C8C8497-D086-428A-87F3-BE8CAF3C638B}"/>
              </a:ext>
            </a:extLst>
          </p:cNvPr>
          <p:cNvSpPr txBox="1"/>
          <p:nvPr/>
        </p:nvSpPr>
        <p:spPr>
          <a:xfrm>
            <a:off x="0" y="1200329"/>
            <a:ext cx="1219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CCLI-Liednummer 4718651</a:t>
            </a:r>
          </a:p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Peter Strauch</a:t>
            </a:r>
          </a:p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231479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1EB7757-3B75-4B6C-9B6A-122E496D2D43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Kommt, atmet auf, ihr sollt leben. Ihr müsst </a:t>
            </a:r>
          </a:p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nicht mehr verzweifeln, nicht länger mutlos sein.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Gott hat uns seinen Sohn gegeben.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Mit ihm kehrt neues Leben bei uns ein.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470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16EAA07-E09E-46FA-BD0F-EFD54DE4EF80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Ihr, die ihr seit langem nach dem Leben jagt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bisher vergeblich Antworten erfragt,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hört die gute Nachricht, dass euch Christus liebt,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dass er eurem Leben Sinn und Hoffnung gibt.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1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1EB7757-3B75-4B6C-9B6A-122E496D2D43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Kommt, atmet auf, ihr sollt leben. Ihr müsst </a:t>
            </a:r>
          </a:p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nicht mehr verzweifeln, nicht länger mutlos sein.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Gott hat uns seinen Sohn gegeben.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Mit ihm kehrt neues Leben bei uns ein.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4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1878FE2-577A-471A-9C57-DD692496B6F3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Ihr seid eingeladen. Gott liebt alle gleich. Er trennt </a:t>
            </a:r>
          </a:p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nicht nach Farben, nicht nach Arm und Reich.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Er fragt nicht nach Rasse, Herkunft und Geschlecht.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Jeder Mensch darf kommen. Gott spricht ihn gerecht.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248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1EB7757-3B75-4B6C-9B6A-122E496D2D43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Kommt, atmet auf, ihr sollt leben. Ihr müsst </a:t>
            </a:r>
          </a:p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nicht mehr verzweifeln, nicht länger mutlos sein.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Gott hat uns seinen Sohn gegeben.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Mit ihm kehrt neues Leben bei uns ein.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071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092CFB36-B69B-4E99-A9BE-E4F5DFF01759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Noch ist nichts verloren, noch ist Rettung nah.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Noch ist Gottes Liebe für uns Menschen da.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Noch wird Leben finden, wer an Jesus glaubt.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Noch wird angenommen, wer ihm fest vertraut.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59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1EB7757-3B75-4B6C-9B6A-122E496D2D43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Kommt, atmet auf, ihr sollt leben. Ihr müsst </a:t>
            </a:r>
          </a:p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nicht mehr verzweifeln, nicht länger mutlos sein.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Gott hat uns seinen Sohn gegeben.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Mit ihm kehrt neues Leben bei uns ein.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07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Breitbild</PresentationFormat>
  <Paragraphs>17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2</cp:revision>
  <dcterms:created xsi:type="dcterms:W3CDTF">2021-10-16T15:52:05Z</dcterms:created>
  <dcterms:modified xsi:type="dcterms:W3CDTF">2022-03-20T08:31:33Z</dcterms:modified>
</cp:coreProperties>
</file>